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69" r:id="rId4"/>
    <p:sldId id="371" r:id="rId5"/>
    <p:sldId id="372" r:id="rId6"/>
    <p:sldId id="276" r:id="rId7"/>
    <p:sldId id="375" r:id="rId8"/>
    <p:sldId id="368" r:id="rId9"/>
    <p:sldId id="278" r:id="rId10"/>
    <p:sldId id="374" r:id="rId11"/>
    <p:sldId id="332" r:id="rId12"/>
    <p:sldId id="310" r:id="rId13"/>
    <p:sldId id="376" r:id="rId14"/>
    <p:sldId id="377" r:id="rId15"/>
    <p:sldId id="378" r:id="rId16"/>
    <p:sldId id="341" r:id="rId17"/>
    <p:sldId id="381" r:id="rId18"/>
    <p:sldId id="382" r:id="rId19"/>
    <p:sldId id="319" r:id="rId20"/>
    <p:sldId id="351" r:id="rId21"/>
    <p:sldId id="379" r:id="rId22"/>
    <p:sldId id="380" r:id="rId23"/>
    <p:sldId id="345" r:id="rId24"/>
    <p:sldId id="367" r:id="rId25"/>
    <p:sldId id="347" r:id="rId26"/>
    <p:sldId id="365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ACA"/>
    <a:srgbClr val="F0AAAA"/>
    <a:srgbClr val="FC6C6C"/>
    <a:srgbClr val="FDA1A1"/>
    <a:srgbClr val="E77500"/>
    <a:srgbClr val="9A1C1D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6554" autoAdjust="0"/>
  </p:normalViewPr>
  <p:slideViewPr>
    <p:cSldViewPr snapToGrid="0">
      <p:cViewPr varScale="1">
        <p:scale>
          <a:sx n="73" d="100"/>
          <a:sy n="73" d="100"/>
        </p:scale>
        <p:origin x="1492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2F9974-66F0-5A54-8724-8EDAA268F3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B621F-6A4B-6239-EF6B-FF6711CCE3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0AA27-09CD-4A1B-8B67-4E144A79F182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2293D-8E20-01F4-A9CD-543A0C834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895B-5704-A552-5ABF-8B9BC9F5A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5D7E-9E6B-4DE8-BB0A-A47605F50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89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3507A-3F45-4303-AE57-9F6DC95480C9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F963-976E-46D0-AAFF-2A231B217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81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71BCC-03B3-C00B-8675-5581FA7F46D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1CB96F-25D3-4203-A645-FD1CD3A783F1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3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0BA71-1119-1421-8FC3-30141FE6DFA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1F9F8A-87F9-4826-9811-90249A1EB4FA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95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8D90-F6F5-BA37-DAAF-90934AD724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880C58-2E83-4970-92E2-F99FF613FED9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24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E2B83-54B5-B25A-5A03-CC2CB12E3E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FB02D7-F103-4797-ADF3-6BD02016B7FF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E2B83-54B5-B25A-5A03-CC2CB12E3E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8FB02D7-F103-4797-ADF3-6BD02016B7FF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7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41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90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93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2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92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191D5-4580-EA45-B068-59D844D8014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A96EBF6-8A1F-4413-8D4D-E83F63E55A58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0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FA231-387F-7514-847C-B27D39A651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9313AD-8D9F-4999-8AB9-2E37C93D7AE8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04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1E0B0-58FE-089A-392C-6E520848FD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5A13CD-13E2-47B8-B58D-927DCFFAD635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FD04A-324C-4176-0F45-AAE1C5E86C0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D78E34A-98ED-43C3-8ECD-0890F880678A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04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FD04A-324C-4176-0F45-AAE1C5E86C0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D78E34A-98ED-43C3-8ECD-0890F880678A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8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2B7C1-79BB-EDB0-D45A-E639EC2E4A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440FB95-B44B-43CE-847F-10AE6C0DC287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83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1A37E-7F82-B386-5EB7-89C45B53C1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8E6D82B-DF23-4DA1-8EDF-E50EB43650E0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2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95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99D52-30AD-E720-3574-E6567AE542C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5E7484-0A4E-4709-8BC1-CF1981A09B02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75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7473-B3C1-8D64-9288-B0F35C1D5A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5FFE671-4EDF-4E29-AB4D-399A97754A4A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FA231-387F-7514-847C-B27D39A651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9313AD-8D9F-4999-8AB9-2E37C93D7AE8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FA231-387F-7514-847C-B27D39A651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9313AD-8D9F-4999-8AB9-2E37C93D7AE8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5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FA231-387F-7514-847C-B27D39A651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9313AD-8D9F-4999-8AB9-2E37C93D7AE8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6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A2DD0-6537-62C3-DC13-3F70A677BC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958CD0-535D-438D-BDC8-9B6739F42100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4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3776D-1C9A-9141-B033-832623C274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F4CCB6A-BC65-43AB-A371-8B1C65362119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F4C8E-C60A-0324-2F17-626BFA7D41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F798AD1-06F7-4CE8-B7CE-54F32148758C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F963-976E-46D0-AAFF-2A231B217199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0BA71-1119-1421-8FC3-30141FE6DFA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1F9F8A-87F9-4826-9811-90249A1EB4FA}" type="datetime1">
              <a:rPr lang="en-US" smtClean="0"/>
              <a:t>10/6/2023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1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9907-A092-1D14-0299-EBF9E0814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D13B1-2CEF-ADB7-2DD6-74735155C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7C41-915E-C7BF-E708-BBB8C5AE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891B-C177-4078-B71B-A9B614362AFB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A5A25-7C96-7F6D-BBDC-2E5952C3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1E2C2-C820-8230-786E-5F40A033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4AD9-CA27-785D-63EC-DCE95403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38BD6D-AE91-D5B6-C90F-DC0EE9DF7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C3A9-33FF-239F-E573-EE530B00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3410-CD07-4127-B41C-5DFD96940B35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B87E9-4B88-5525-E221-50EC56EC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B8998-0136-C5B7-D77C-9CED4652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7F968-DF54-2CC1-AD57-216036947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F85E7-E20C-A654-78EE-E3840B47F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9CEE-43F0-2762-F404-648621BA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DD80-35C0-42DB-ADC7-1378FE6DF78A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BA65E-33A1-C44A-7D1E-A9A91EA9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005FF-2467-2F25-9C98-786959EB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4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AD15-A58A-447C-FB31-7E210FD0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9588-B7C8-D0F8-1F05-A87F8164B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3E607-B22E-4D3B-6EC1-4730CEEF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DEAFE-9BBC-4903-9C42-1756962D95B0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14D2-9B3A-4403-42D9-B1ED95F1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8CE49-867C-72F5-B4DF-96489CD1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7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965F-AD79-A757-9607-5F4751F8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7715A-4184-2B67-3A8B-C5535A61E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A796F-3745-E98A-8E72-C667ED4A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7B45-105F-4273-BB21-C746B35BA397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22DA7-F950-71A6-3340-3DD38FA8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C5EB-AB54-B4E6-750D-C90B9E3D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54FA-0F3F-5B43-78E5-87B9AD0A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604D8-1F0B-18AA-1B5A-2904157CE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7A75D-7335-A425-3712-5FFE8ED4B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8DAD5-8A50-C397-3BFC-9705A922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FBE7-3FE4-437F-9DCB-5A5267B83875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6A003-FBE2-A293-017D-4F9FB0FE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5908-E7FE-8C33-C3A1-6845C94A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7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CC20-BCB8-DE83-9B85-89A627D9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D9E87-DAC1-7C8C-31AD-22CCDD3FB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E6926-6123-1E8A-B628-EE44C910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76AFB-3B07-712B-9F35-62CB91FA7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E1C80-2BB3-4EFF-18BF-D016ABA78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C35BF-9667-3796-30F8-D267D267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69E0-4631-4352-89B1-CD7BC52033B7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FCC8D-6BC8-993B-88B7-9A8FB38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44A7D-697D-7029-74ED-43B6A41E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9080-92E5-C17C-EBD0-2F8AB209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80DD0-A7D6-FB9F-2DF4-0082384C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3D41-4C86-48FD-B568-6734EEB2B6D6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148E4-0942-A218-7B3E-FB727A28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10EE3-D4FB-0254-433D-FDF2FEEF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9AAB9-1D52-70B9-5082-9070D08A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898C-ABAD-4F16-AD62-51047977E936}" type="datetime1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67E83-C3BD-EA86-A775-6A35D111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6C02E-6B18-F127-503C-9C127FC1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9227-1B3D-758F-F444-9ECCAE63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B6298-F396-39F7-5D65-AD3C7731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BAD3F-6724-62EB-67AB-3688EBB6E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91D4E-695C-1A6D-7E7D-8DD0D336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2055-F20A-4395-8BF9-E7E95D9E091B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4FA80-B9B4-E34D-DFEB-1DDB6E77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6C5F6-8ECD-5437-09C1-BFF6258E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6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8063-2682-0D01-9B1E-31963CC4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05C8A-C68F-9E6C-E580-640648AFC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3D23C-B79D-ECCD-317F-C4BEA6F1C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8E57E-EAC0-6B20-62CF-A6D2C897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CD50D-6B37-4747-BD94-8545DEBD6B32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723E1-6235-F491-4218-EC655C1A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AD1BB-C777-99F2-48C4-1BBB6FCD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6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5C980-B596-5A1D-97E0-B9097E16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A1910-72F0-4ADE-C644-0E0C838ED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E96C9-0C1A-B012-71A8-246F2D7D1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5A75A-3A18-4BF0-AE1D-728AEB00C507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7D45B-0C43-5DCF-4110-39549B29D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15BB2-7F90-6485-3561-93A9211ED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FEE12-A3DE-4510-9160-CE6FCFFFF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50.png"/><Relationship Id="rId7" Type="http://schemas.openxmlformats.org/officeDocument/2006/relationships/image" Target="../media/image38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11" Type="http://schemas.openxmlformats.org/officeDocument/2006/relationships/image" Target="../media/image41.png"/><Relationship Id="rId5" Type="http://schemas.openxmlformats.org/officeDocument/2006/relationships/image" Target="../media/image360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.png"/><Relationship Id="rId3" Type="http://schemas.openxmlformats.org/officeDocument/2006/relationships/image" Target="../media/image12.png"/><Relationship Id="rId21" Type="http://schemas.openxmlformats.org/officeDocument/2006/relationships/image" Target="../media/image69.png"/><Relationship Id="rId7" Type="http://schemas.openxmlformats.org/officeDocument/2006/relationships/image" Target="../media/image66.png"/><Relationship Id="rId17" Type="http://schemas.openxmlformats.org/officeDocument/2006/relationships/image" Target="../media/image15.sv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24" Type="http://schemas.openxmlformats.org/officeDocument/2006/relationships/image" Target="../media/image72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23" Type="http://schemas.openxmlformats.org/officeDocument/2006/relationships/image" Target="../media/image71.png"/><Relationship Id="rId19" Type="http://schemas.openxmlformats.org/officeDocument/2006/relationships/image" Target="../media/image67.png"/><Relationship Id="rId4" Type="http://schemas.openxmlformats.org/officeDocument/2006/relationships/image" Target="../media/image61.png"/><Relationship Id="rId22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2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9" Type="http://schemas.openxmlformats.org/officeDocument/2006/relationships/image" Target="../media/image6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4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2.png"/><Relationship Id="rId7" Type="http://schemas.openxmlformats.org/officeDocument/2006/relationships/image" Target="../media/image24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1A354-03BC-924C-4EAD-71E0E8A24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234" y="2903736"/>
            <a:ext cx="5802766" cy="1289368"/>
          </a:xfrm>
        </p:spPr>
        <p:txBody>
          <a:bodyPr anchor="t">
            <a:normAutofit/>
          </a:bodyPr>
          <a:lstStyle/>
          <a:p>
            <a:pPr algn="l"/>
            <a:r>
              <a:rPr lang="en-US" altLang="zh-CN" sz="2800" b="1" dirty="0">
                <a:latin typeface="+mn-lt"/>
                <a:cs typeface="Arial" panose="020B0604020202020204" pitchFamily="34" charset="0"/>
              </a:rPr>
              <a:t>Scattering from Rough Surfaces in 100+ GHz Wireless Mobile Networks: From Theory to Experiments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39AF7-6733-754F-F2C2-87CE2E7D3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090" y="4182718"/>
            <a:ext cx="4805691" cy="581094"/>
          </a:xfrm>
        </p:spPr>
        <p:txBody>
          <a:bodyPr anchor="b">
            <a:normAutofit/>
          </a:bodyPr>
          <a:lstStyle/>
          <a:p>
            <a:pPr algn="l"/>
            <a:r>
              <a:rPr lang="en-US" sz="2200" b="1" dirty="0">
                <a:cs typeface="Arial" panose="020B0604020202020204" pitchFamily="34" charset="0"/>
              </a:rPr>
              <a:t>Ru</a:t>
            </a:r>
            <a:r>
              <a:rPr lang="en-US" altLang="zh-CN" sz="2200" b="1" dirty="0">
                <a:cs typeface="Arial" panose="020B0604020202020204" pitchFamily="34" charset="0"/>
              </a:rPr>
              <a:t>i</a:t>
            </a:r>
            <a:r>
              <a:rPr lang="en-US" sz="2200" b="1" dirty="0">
                <a:cs typeface="Arial" panose="020B0604020202020204" pitchFamily="34" charset="0"/>
              </a:rPr>
              <a:t>yi Shen and </a:t>
            </a:r>
            <a:r>
              <a:rPr lang="en-US" sz="2200" b="1" dirty="0" err="1">
                <a:cs typeface="Arial" panose="020B0604020202020204" pitchFamily="34" charset="0"/>
              </a:rPr>
              <a:t>Yasaman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  <a:r>
              <a:rPr lang="en-US" sz="2200" b="1" dirty="0" err="1">
                <a:cs typeface="Arial" panose="020B0604020202020204" pitchFamily="34" charset="0"/>
              </a:rPr>
              <a:t>Ghasempour</a:t>
            </a:r>
            <a:endParaRPr lang="en-US" sz="2200" b="1" dirty="0"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6409DDE-1406-F3B2-C094-8D816B0F0067}"/>
              </a:ext>
            </a:extLst>
          </p:cNvPr>
          <p:cNvSpPr/>
          <p:nvPr/>
        </p:nvSpPr>
        <p:spPr>
          <a:xfrm>
            <a:off x="0" y="5896304"/>
            <a:ext cx="12192000" cy="961696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2D9CE89-413E-C656-7FB6-57D8F24E1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4" y="3553388"/>
            <a:ext cx="3469973" cy="127943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650C56F-AABD-A013-6BF4-9BA38376913F}"/>
              </a:ext>
            </a:extLst>
          </p:cNvPr>
          <p:cNvSpPr txBox="1">
            <a:spLocks/>
          </p:cNvSpPr>
          <p:nvPr/>
        </p:nvSpPr>
        <p:spPr>
          <a:xfrm>
            <a:off x="6389090" y="4871414"/>
            <a:ext cx="5132816" cy="581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cs typeface="Arial" panose="020B0604020202020204" pitchFamily="34" charset="0"/>
              </a:rPr>
              <a:t>Department of Electrical and Computer Engineering, Princeton University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6552876-A81D-AA02-1636-D53DE8E10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71" y="900243"/>
            <a:ext cx="1191115" cy="1191115"/>
          </a:xfrm>
          <a:prstGeom prst="rect">
            <a:avLst/>
          </a:prstGeom>
        </p:spPr>
      </p:pic>
      <p:pic>
        <p:nvPicPr>
          <p:cNvPr id="10" name="Picture 9" descr="A blue diamond with white text&#10;&#10;Description automatically generated">
            <a:extLst>
              <a:ext uri="{FF2B5EF4-FFF2-40B4-BE49-F238E27FC236}">
                <a16:creationId xmlns:a16="http://schemas.microsoft.com/office/drawing/2014/main" id="{3A2DD5E7-83D1-92BA-5F3E-BE7846C8A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05" y="900244"/>
            <a:ext cx="1191115" cy="119111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B717351-EC92-F835-C413-2D693CABEB39}"/>
              </a:ext>
            </a:extLst>
          </p:cNvPr>
          <p:cNvSpPr txBox="1">
            <a:spLocks/>
          </p:cNvSpPr>
          <p:nvPr/>
        </p:nvSpPr>
        <p:spPr>
          <a:xfrm>
            <a:off x="4239923" y="6150061"/>
            <a:ext cx="3989303" cy="4541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 dirty="0">
                <a:cs typeface="Arial" panose="020B0604020202020204" pitchFamily="34" charset="0"/>
              </a:rPr>
              <a:t>ACM </a:t>
            </a:r>
            <a:r>
              <a:rPr lang="en-US" sz="2000" b="1" dirty="0" err="1">
                <a:cs typeface="Arial" panose="020B0604020202020204" pitchFamily="34" charset="0"/>
              </a:rPr>
              <a:t>MobiCom</a:t>
            </a:r>
            <a:r>
              <a:rPr lang="en-US" sz="20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289880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Defining Surface Roughness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442AEC5-9A40-A308-CBFB-BA070BCF07EE}"/>
                  </a:ext>
                </a:extLst>
              </p:cNvPr>
              <p:cNvSpPr txBox="1"/>
              <p:nvPr/>
            </p:nvSpPr>
            <p:spPr>
              <a:xfrm>
                <a:off x="2171118" y="3924415"/>
                <a:ext cx="3810000" cy="792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442AEC5-9A40-A308-CBFB-BA070BCF0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118" y="3924415"/>
                <a:ext cx="3810000" cy="792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7C7E636-F409-7F8D-73C0-E4902ACBC932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50B9193-1896-57B7-FD1B-BCD7BC9A4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51F67A6C-DA1F-2A13-2241-81C5FF2666E0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BDD9E-E6E9-8822-16DE-EBCF0EF3BCC1}"/>
              </a:ext>
            </a:extLst>
          </p:cNvPr>
          <p:cNvSpPr txBox="1"/>
          <p:nvPr/>
        </p:nvSpPr>
        <p:spPr>
          <a:xfrm>
            <a:off x="955848" y="2507397"/>
            <a:ext cx="626162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Surface roughness can be classified with Rayleigh’s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BF33D-E750-A372-1FEA-2E476A42C99C}"/>
                  </a:ext>
                </a:extLst>
              </p:cNvPr>
              <p:cNvSpPr txBox="1"/>
              <p:nvPr/>
            </p:nvSpPr>
            <p:spPr>
              <a:xfrm>
                <a:off x="944877" y="1181926"/>
                <a:ext cx="9894435" cy="2133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The vertical roughness of a surface is defined with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200" dirty="0">
                  <a:cs typeface="Arial" panose="020B0604020202020204" pitchFamily="34" charset="0"/>
                </a:endParaRPr>
              </a:p>
              <a:p>
                <a:pPr lvl="1" algn="ctr">
                  <a:spcAft>
                    <a:spcPts val="600"/>
                  </a:spcAft>
                </a:pPr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  <a:r>
                  <a:rPr lang="en-US" sz="2200" b="1" dirty="0">
                    <a:cs typeface="Arial" panose="020B0604020202020204" pitchFamily="34" charset="0"/>
                  </a:rPr>
                  <a:t>RMS height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𝒓𝒎𝒔</m:t>
                        </m:r>
                      </m:sub>
                    </m:sSub>
                  </m:oMath>
                </a14:m>
                <a:r>
                  <a:rPr lang="en-US" sz="2200" b="1" dirty="0">
                    <a:cs typeface="Arial" panose="020B0604020202020204" pitchFamily="34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endParaRPr lang="en-US" sz="2200" dirty="0"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2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BF33D-E750-A372-1FEA-2E476A42C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77" y="1181926"/>
                <a:ext cx="9894435" cy="2133533"/>
              </a:xfrm>
              <a:prstGeom prst="rect">
                <a:avLst/>
              </a:prstGeom>
              <a:blipFill>
                <a:blip r:embed="rId6"/>
                <a:stretch>
                  <a:fillRect l="-678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!!Group 13">
            <a:extLst>
              <a:ext uri="{FF2B5EF4-FFF2-40B4-BE49-F238E27FC236}">
                <a16:creationId xmlns:a16="http://schemas.microsoft.com/office/drawing/2014/main" id="{F5F8C1A1-3955-9882-B4F2-C6512B0361B9}"/>
              </a:ext>
            </a:extLst>
          </p:cNvPr>
          <p:cNvGrpSpPr/>
          <p:nvPr/>
        </p:nvGrpSpPr>
        <p:grpSpPr>
          <a:xfrm>
            <a:off x="7647293" y="4522402"/>
            <a:ext cx="4039605" cy="201955"/>
            <a:chOff x="3347883" y="3040381"/>
            <a:chExt cx="4181168" cy="3138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B1E496-B352-62D7-8CAD-6C2B0B718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F87797-264C-EB7E-BD2A-1E74BF51E9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9C221C2-51FF-0FD4-8C82-764D7C8A7F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76085D-23CA-C29A-E660-F4F9489D5EB8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A699D2-77B3-3B1A-9670-9CA56024FE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D14FC84-C6ED-B22C-A2A9-915CF0E7F111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2B825AB-F93B-48A3-837D-6AA6C27D3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10555F-982F-2D75-2A75-033FFC388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39288C4-1202-F6A7-071B-4822AF3BD0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F4F2618-60B3-7B0C-F2BB-A6AE23290987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D0E93E-7D19-94BA-B48C-5DB73DF5F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2729A9-DD08-5BEF-66BD-6E220CDC372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9A921FD-5462-3503-4891-C8237DD9E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4CF1BF4-F62C-304E-E6DE-A30E89DE59E7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85468B3-B4A6-56D9-B4DD-84A61DAFC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09D923-20F4-5201-F7CA-EA9759AC3493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23688E0-BE09-A8E1-A894-4947159F8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0CDDF5F-E914-89C0-18AC-5329CA24A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0284" y="3281684"/>
              <a:ext cx="218767" cy="157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B7D61C2-7A3E-FF74-A732-3EBE48387626}"/>
              </a:ext>
            </a:extLst>
          </p:cNvPr>
          <p:cNvCxnSpPr>
            <a:cxnSpLocks/>
          </p:cNvCxnSpPr>
          <p:nvPr/>
        </p:nvCxnSpPr>
        <p:spPr>
          <a:xfrm>
            <a:off x="8580606" y="3313111"/>
            <a:ext cx="1176556" cy="1235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EEF115-28E3-7CF2-0063-EE1987E3EB56}"/>
              </a:ext>
            </a:extLst>
          </p:cNvPr>
          <p:cNvCxnSpPr>
            <a:cxnSpLocks/>
          </p:cNvCxnSpPr>
          <p:nvPr/>
        </p:nvCxnSpPr>
        <p:spPr>
          <a:xfrm flipV="1">
            <a:off x="9750045" y="3192044"/>
            <a:ext cx="0" cy="20156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>
            <a:extLst>
              <a:ext uri="{FF2B5EF4-FFF2-40B4-BE49-F238E27FC236}">
                <a16:creationId xmlns:a16="http://schemas.microsoft.com/office/drawing/2014/main" id="{85D33EEE-7BDA-94BA-DA94-95ABF0849A94}"/>
              </a:ext>
            </a:extLst>
          </p:cNvPr>
          <p:cNvSpPr/>
          <p:nvPr/>
        </p:nvSpPr>
        <p:spPr>
          <a:xfrm rot="15914002">
            <a:off x="9428134" y="4078812"/>
            <a:ext cx="495848" cy="457715"/>
          </a:xfrm>
          <a:prstGeom prst="arc">
            <a:avLst>
              <a:gd name="adj1" fmla="val 17905310"/>
              <a:gd name="adj2" fmla="val 11386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700B996-9F3A-A081-E590-E411AE431557}"/>
                  </a:ext>
                </a:extLst>
              </p:cNvPr>
              <p:cNvSpPr txBox="1"/>
              <p:nvPr/>
            </p:nvSpPr>
            <p:spPr>
              <a:xfrm>
                <a:off x="9364145" y="3639493"/>
                <a:ext cx="3148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700B996-9F3A-A081-E590-E411AE43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145" y="3639493"/>
                <a:ext cx="314856" cy="430887"/>
              </a:xfrm>
              <a:prstGeom prst="rect">
                <a:avLst/>
              </a:prstGeom>
              <a:blipFill>
                <a:blip r:embed="rId7"/>
                <a:stretch>
                  <a:fillRect l="-1923" r="-23077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B8A744A-03F3-0092-F452-3B960130098E}"/>
                  </a:ext>
                </a:extLst>
              </p:cNvPr>
              <p:cNvSpPr txBox="1"/>
              <p:nvPr/>
            </p:nvSpPr>
            <p:spPr>
              <a:xfrm>
                <a:off x="2998512" y="4992219"/>
                <a:ext cx="28635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200" dirty="0">
                    <a:cs typeface="Arial" panose="020B0604020202020204" pitchFamily="34" charset="0"/>
                  </a:rPr>
                  <a:t>140 GHz: 300 – 500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B8A744A-03F3-0092-F452-3B9601300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512" y="4992219"/>
                <a:ext cx="2863567" cy="430887"/>
              </a:xfrm>
              <a:prstGeom prst="rect">
                <a:avLst/>
              </a:prstGeom>
              <a:blipFill>
                <a:blip r:embed="rId8"/>
                <a:stretch>
                  <a:fillRect l="-2766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2">
            <a:extLst>
              <a:ext uri="{FF2B5EF4-FFF2-40B4-BE49-F238E27FC236}">
                <a16:creationId xmlns:a16="http://schemas.microsoft.com/office/drawing/2014/main" id="{CD86AAF5-CD8D-FB51-6206-63C6E54BBFDC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512E0-7551-379E-66C3-AB7E09F7A5B9}"/>
              </a:ext>
            </a:extLst>
          </p:cNvPr>
          <p:cNvSpPr/>
          <p:nvPr/>
        </p:nvSpPr>
        <p:spPr>
          <a:xfrm>
            <a:off x="4086662" y="3918274"/>
            <a:ext cx="976405" cy="836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DC34AF-CB88-64C4-8351-B51CBB61B5FF}"/>
              </a:ext>
            </a:extLst>
          </p:cNvPr>
          <p:cNvCxnSpPr>
            <a:cxnSpLocks/>
          </p:cNvCxnSpPr>
          <p:nvPr/>
        </p:nvCxnSpPr>
        <p:spPr>
          <a:xfrm>
            <a:off x="8045877" y="3321813"/>
            <a:ext cx="1328369" cy="13762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D2E703-6573-954C-7E7A-CE5D855BDB51}"/>
              </a:ext>
            </a:extLst>
          </p:cNvPr>
          <p:cNvCxnSpPr>
            <a:cxnSpLocks/>
          </p:cNvCxnSpPr>
          <p:nvPr/>
        </p:nvCxnSpPr>
        <p:spPr>
          <a:xfrm flipH="1" flipV="1">
            <a:off x="9353149" y="3192044"/>
            <a:ext cx="5126" cy="20156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FCC7AF13-73B8-A367-F141-7549BA24DFBD}"/>
              </a:ext>
            </a:extLst>
          </p:cNvPr>
          <p:cNvSpPr/>
          <p:nvPr/>
        </p:nvSpPr>
        <p:spPr>
          <a:xfrm rot="16459458">
            <a:off x="9104978" y="4381101"/>
            <a:ext cx="394362" cy="324142"/>
          </a:xfrm>
          <a:prstGeom prst="arc">
            <a:avLst>
              <a:gd name="adj1" fmla="val 17905310"/>
              <a:gd name="adj2" fmla="val 61106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BCD2DC-1F5F-B1E1-1831-45E57E04A13F}"/>
                  </a:ext>
                </a:extLst>
              </p:cNvPr>
              <p:cNvSpPr txBox="1"/>
              <p:nvPr/>
            </p:nvSpPr>
            <p:spPr>
              <a:xfrm>
                <a:off x="8864103" y="3870385"/>
                <a:ext cx="3148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BCD2DC-1F5F-B1E1-1831-45E57E04A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103" y="3870385"/>
                <a:ext cx="314856" cy="430887"/>
              </a:xfrm>
              <a:prstGeom prst="rect">
                <a:avLst/>
              </a:prstGeom>
              <a:blipFill>
                <a:blip r:embed="rId9"/>
                <a:stretch>
                  <a:fillRect l="-1923" r="-23077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E3E982-4EC6-6594-50C7-01096B48791A}"/>
              </a:ext>
            </a:extLst>
          </p:cNvPr>
          <p:cNvCxnSpPr>
            <a:cxnSpLocks/>
          </p:cNvCxnSpPr>
          <p:nvPr/>
        </p:nvCxnSpPr>
        <p:spPr>
          <a:xfrm flipV="1">
            <a:off x="9750045" y="3296520"/>
            <a:ext cx="982406" cy="12525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EFCBA21-745C-6F8A-AA82-1A0981B51E83}"/>
              </a:ext>
            </a:extLst>
          </p:cNvPr>
          <p:cNvCxnSpPr>
            <a:cxnSpLocks/>
          </p:cNvCxnSpPr>
          <p:nvPr/>
        </p:nvCxnSpPr>
        <p:spPr>
          <a:xfrm flipV="1">
            <a:off x="9362606" y="3294739"/>
            <a:ext cx="1080901" cy="14242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A27DF3-50DF-B9A3-70BC-21229C26154A}"/>
              </a:ext>
            </a:extLst>
          </p:cNvPr>
          <p:cNvCxnSpPr>
            <a:cxnSpLocks/>
          </p:cNvCxnSpPr>
          <p:nvPr/>
        </p:nvCxnSpPr>
        <p:spPr>
          <a:xfrm flipV="1">
            <a:off x="7876202" y="3279802"/>
            <a:ext cx="3338189" cy="3528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FD43BD9-9179-DEF8-4FF6-D7D9C62F3E86}"/>
                  </a:ext>
                </a:extLst>
              </p:cNvPr>
              <p:cNvSpPr txBox="1"/>
              <p:nvPr/>
            </p:nvSpPr>
            <p:spPr>
              <a:xfrm>
                <a:off x="10141118" y="2824247"/>
                <a:ext cx="3148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FD43BD9-9179-DEF8-4FF6-D7D9C62F3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1118" y="2824247"/>
                <a:ext cx="314856" cy="430887"/>
              </a:xfrm>
              <a:prstGeom prst="rect">
                <a:avLst/>
              </a:prstGeom>
              <a:blipFill>
                <a:blip r:embed="rId10"/>
                <a:stretch>
                  <a:fillRect l="-11765" r="-4902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3F6753F-EFA0-E7AD-A876-D3AEE128ED1B}"/>
                  </a:ext>
                </a:extLst>
              </p:cNvPr>
              <p:cNvSpPr txBox="1"/>
              <p:nvPr/>
            </p:nvSpPr>
            <p:spPr>
              <a:xfrm>
                <a:off x="10585689" y="2827550"/>
                <a:ext cx="3148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3F6753F-EFA0-E7AD-A876-D3AEE128E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689" y="2827550"/>
                <a:ext cx="314856" cy="430887"/>
              </a:xfrm>
              <a:prstGeom prst="rect">
                <a:avLst/>
              </a:prstGeom>
              <a:blipFill>
                <a:blip r:embed="rId11"/>
                <a:stretch>
                  <a:fillRect l="-11538" r="-50000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FB48B67-7C6D-3E45-5C4E-42969A471348}"/>
                  </a:ext>
                </a:extLst>
              </p:cNvPr>
              <p:cNvSpPr txBox="1"/>
              <p:nvPr/>
            </p:nvSpPr>
            <p:spPr>
              <a:xfrm>
                <a:off x="8762264" y="5134104"/>
                <a:ext cx="1989795" cy="541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FB48B67-7C6D-3E45-5C4E-42969A471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64" y="5134104"/>
                <a:ext cx="1989795" cy="541430"/>
              </a:xfrm>
              <a:prstGeom prst="rect">
                <a:avLst/>
              </a:prstGeom>
              <a:blipFill>
                <a:blip r:embed="rId12"/>
                <a:stretch>
                  <a:fillRect l="-1835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387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0" grpId="0" animBg="1"/>
      <p:bldP spid="61" grpId="0"/>
      <p:bldP spid="72" grpId="0"/>
      <p:bldP spid="3" grpId="0" animBg="1"/>
      <p:bldP spid="11" grpId="0" animBg="1"/>
      <p:bldP spid="14" grpId="0"/>
      <p:bldP spid="70" grpId="0"/>
      <p:bldP spid="71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Scattering Power at the Specular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/>
              <p:nvPr/>
            </p:nvSpPr>
            <p:spPr>
              <a:xfrm>
                <a:off x="6564616" y="3619405"/>
                <a:ext cx="4918746" cy="1137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𝑟𝑜𝑢𝑔h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𝑠𝑚𝑜𝑜𝑡h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𝑠𝑝𝑒𝑐</m:t>
                        </m:r>
                      </m:sub>
                    </m:sSub>
                  </m:oMath>
                </a14:m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2200" dirty="0"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𝑠𝑝𝑒𝑐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exp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𝑟𝑚𝑠</m:t>
                                    </m:r>
                                  </m:sub>
                                </m:sSub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𝑘𝑐𝑜𝑠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16" y="3619405"/>
                <a:ext cx="4918746" cy="1137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/>
              <p:nvPr/>
            </p:nvSpPr>
            <p:spPr>
              <a:xfrm>
                <a:off x="6921354" y="1361844"/>
                <a:ext cx="1093493" cy="3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354" y="1361844"/>
                <a:ext cx="1093493" cy="355299"/>
              </a:xfrm>
              <a:prstGeom prst="rect">
                <a:avLst/>
              </a:prstGeom>
              <a:blipFill>
                <a:blip r:embed="rId5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/>
              <p:nvPr/>
            </p:nvSpPr>
            <p:spPr>
              <a:xfrm>
                <a:off x="9637201" y="1475347"/>
                <a:ext cx="1093493" cy="425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𝑟𝑜𝑢𝑔h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201" y="1475347"/>
                <a:ext cx="1093493" cy="425053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!!Straight Arrow Connector 42">
            <a:extLst>
              <a:ext uri="{FF2B5EF4-FFF2-40B4-BE49-F238E27FC236}">
                <a16:creationId xmlns:a16="http://schemas.microsoft.com/office/drawing/2014/main" id="{EAC81BD1-4AF3-B107-750E-84B3293AE0F2}"/>
              </a:ext>
            </a:extLst>
          </p:cNvPr>
          <p:cNvCxnSpPr>
            <a:cxnSpLocks/>
          </p:cNvCxnSpPr>
          <p:nvPr/>
        </p:nvCxnSpPr>
        <p:spPr>
          <a:xfrm>
            <a:off x="7828435" y="1456228"/>
            <a:ext cx="1104668" cy="16082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954583A-D29E-DDEA-EDFB-2AFEE99E4353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947098" y="1938650"/>
            <a:ext cx="817011" cy="1093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DD6CEF-F6C9-1A03-2F47-E5BB587BD656}"/>
              </a:ext>
            </a:extLst>
          </p:cNvPr>
          <p:cNvCxnSpPr>
            <a:cxnSpLocks/>
          </p:cNvCxnSpPr>
          <p:nvPr/>
        </p:nvCxnSpPr>
        <p:spPr>
          <a:xfrm flipV="1">
            <a:off x="8909632" y="1629891"/>
            <a:ext cx="11901" cy="168379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!!Group 45">
            <a:extLst>
              <a:ext uri="{FF2B5EF4-FFF2-40B4-BE49-F238E27FC236}">
                <a16:creationId xmlns:a16="http://schemas.microsoft.com/office/drawing/2014/main" id="{8D39F27E-E8DF-FF4E-005A-68E67979181B}"/>
              </a:ext>
            </a:extLst>
          </p:cNvPr>
          <p:cNvGrpSpPr/>
          <p:nvPr/>
        </p:nvGrpSpPr>
        <p:grpSpPr>
          <a:xfrm>
            <a:off x="6592778" y="2925545"/>
            <a:ext cx="4788165" cy="222251"/>
            <a:chOff x="3347883" y="3040381"/>
            <a:chExt cx="3962401" cy="31386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B72D73-991F-BE57-FB52-B54189563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415360-4309-1B96-01FD-BE6943153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7CFA88-0B79-D520-2C04-A5C461D23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B4E3F1-540C-5608-1D13-E3C537E887C6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0F41298-A3C2-6864-FF34-558C8114E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0ACD98-021A-69DA-C6A8-A281D0B3997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1BC00F0-441F-9421-845D-A1AB7FAFA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CDFAC3C-0CCC-778B-3DD0-C3456FD07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E58D6C-4E94-C37E-DD36-90581F670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C8AF1F-B321-663F-6F33-71075B2DDDC4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D6150E-87FB-3542-2BA5-5867E5ECF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5669AD-CDF7-E670-EE48-BF13ED302D27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CA33997-8A6C-8E8D-326F-679ED847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56B60FE-6FCF-D89D-A42D-AB2F9CCA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B99C055-BCD4-5FDD-7BCB-91B75ECFE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6C8B39A-098E-7F5B-7FCE-5FFA1ABAF7DE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625B4DD-887D-5316-C884-21CE8754A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!!Arc 47">
            <a:extLst>
              <a:ext uri="{FF2B5EF4-FFF2-40B4-BE49-F238E27FC236}">
                <a16:creationId xmlns:a16="http://schemas.microsoft.com/office/drawing/2014/main" id="{CAD1801F-82FD-9F87-08D7-82064ACE1A94}"/>
              </a:ext>
            </a:extLst>
          </p:cNvPr>
          <p:cNvSpPr/>
          <p:nvPr/>
        </p:nvSpPr>
        <p:spPr>
          <a:xfrm rot="15914002">
            <a:off x="8687026" y="2658336"/>
            <a:ext cx="418482" cy="387018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/>
              <p:nvPr/>
            </p:nvSpPr>
            <p:spPr>
              <a:xfrm>
                <a:off x="8570633" y="2266105"/>
                <a:ext cx="192805" cy="3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33" y="2266105"/>
                <a:ext cx="192805" cy="355299"/>
              </a:xfrm>
              <a:prstGeom prst="rect">
                <a:avLst/>
              </a:prstGeom>
              <a:blipFill>
                <a:blip r:embed="rId7"/>
                <a:stretch>
                  <a:fillRect r="-8750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204D84E-21E2-B7BD-4EE4-ADAAF604EDCB}"/>
              </a:ext>
            </a:extLst>
          </p:cNvPr>
          <p:cNvGrpSpPr/>
          <p:nvPr/>
        </p:nvGrpSpPr>
        <p:grpSpPr>
          <a:xfrm rot="2178108">
            <a:off x="8951699" y="1789620"/>
            <a:ext cx="747113" cy="1442924"/>
            <a:chOff x="9452041" y="1980674"/>
            <a:chExt cx="770771" cy="23703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0C17CF3-334F-7EC9-4351-64F5D07ACD84}"/>
                </a:ext>
              </a:extLst>
            </p:cNvPr>
            <p:cNvSpPr/>
            <p:nvPr/>
          </p:nvSpPr>
          <p:spPr>
            <a:xfrm>
              <a:off x="9452041" y="1988816"/>
              <a:ext cx="385383" cy="2362195"/>
            </a:xfrm>
            <a:custGeom>
              <a:avLst/>
              <a:gdLst>
                <a:gd name="connsiteX0" fmla="*/ 385382 w 385382"/>
                <a:gd name="connsiteY0" fmla="*/ 2362200 h 2362200"/>
                <a:gd name="connsiteX1" fmla="*/ 34862 w 385382"/>
                <a:gd name="connsiteY1" fmla="*/ 1043940 h 2362200"/>
                <a:gd name="connsiteX2" fmla="*/ 27242 w 385382"/>
                <a:gd name="connsiteY2" fmla="*/ 426720 h 2362200"/>
                <a:gd name="connsiteX3" fmla="*/ 164402 w 385382"/>
                <a:gd name="connsiteY3" fmla="*/ 137160 h 2362200"/>
                <a:gd name="connsiteX4" fmla="*/ 316802 w 385382"/>
                <a:gd name="connsiteY4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82" h="2362200">
                  <a:moveTo>
                    <a:pt x="385382" y="2362200"/>
                  </a:moveTo>
                  <a:cubicBezTo>
                    <a:pt x="239967" y="1864360"/>
                    <a:pt x="94552" y="1366520"/>
                    <a:pt x="34862" y="1043940"/>
                  </a:cubicBezTo>
                  <a:cubicBezTo>
                    <a:pt x="-24828" y="721360"/>
                    <a:pt x="5652" y="577850"/>
                    <a:pt x="27242" y="426720"/>
                  </a:cubicBezTo>
                  <a:cubicBezTo>
                    <a:pt x="48832" y="275590"/>
                    <a:pt x="116142" y="208280"/>
                    <a:pt x="164402" y="137160"/>
                  </a:cubicBezTo>
                  <a:cubicBezTo>
                    <a:pt x="212662" y="66040"/>
                    <a:pt x="264732" y="33020"/>
                    <a:pt x="316802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87312E-1E4D-DB12-AFE2-27C14D64FFBF}"/>
                </a:ext>
              </a:extLst>
            </p:cNvPr>
            <p:cNvSpPr/>
            <p:nvPr/>
          </p:nvSpPr>
          <p:spPr>
            <a:xfrm flipH="1">
              <a:off x="9837430" y="1988816"/>
              <a:ext cx="385382" cy="2362196"/>
            </a:xfrm>
            <a:custGeom>
              <a:avLst/>
              <a:gdLst>
                <a:gd name="connsiteX0" fmla="*/ 385382 w 385382"/>
                <a:gd name="connsiteY0" fmla="*/ 2362200 h 2362200"/>
                <a:gd name="connsiteX1" fmla="*/ 34862 w 385382"/>
                <a:gd name="connsiteY1" fmla="*/ 1043940 h 2362200"/>
                <a:gd name="connsiteX2" fmla="*/ 27242 w 385382"/>
                <a:gd name="connsiteY2" fmla="*/ 426720 h 2362200"/>
                <a:gd name="connsiteX3" fmla="*/ 164402 w 385382"/>
                <a:gd name="connsiteY3" fmla="*/ 137160 h 2362200"/>
                <a:gd name="connsiteX4" fmla="*/ 316802 w 385382"/>
                <a:gd name="connsiteY4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82" h="2362200">
                  <a:moveTo>
                    <a:pt x="385382" y="2362200"/>
                  </a:moveTo>
                  <a:cubicBezTo>
                    <a:pt x="239967" y="1864360"/>
                    <a:pt x="94552" y="1366520"/>
                    <a:pt x="34862" y="1043940"/>
                  </a:cubicBezTo>
                  <a:cubicBezTo>
                    <a:pt x="-24828" y="721360"/>
                    <a:pt x="5652" y="577850"/>
                    <a:pt x="27242" y="426720"/>
                  </a:cubicBezTo>
                  <a:cubicBezTo>
                    <a:pt x="48832" y="275590"/>
                    <a:pt x="116142" y="208280"/>
                    <a:pt x="164402" y="137160"/>
                  </a:cubicBezTo>
                  <a:cubicBezTo>
                    <a:pt x="212662" y="66040"/>
                    <a:pt x="264732" y="33020"/>
                    <a:pt x="316802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477D69-0323-BB1F-F3F4-CA1DFD39773C}"/>
                </a:ext>
              </a:extLst>
            </p:cNvPr>
            <p:cNvSpPr/>
            <p:nvPr/>
          </p:nvSpPr>
          <p:spPr>
            <a:xfrm>
              <a:off x="9763760" y="1980674"/>
              <a:ext cx="142240" cy="13224"/>
            </a:xfrm>
            <a:custGeom>
              <a:avLst/>
              <a:gdLst>
                <a:gd name="connsiteX0" fmla="*/ 0 w 142240"/>
                <a:gd name="connsiteY0" fmla="*/ 10684 h 13224"/>
                <a:gd name="connsiteX1" fmla="*/ 12700 w 142240"/>
                <a:gd name="connsiteY1" fmla="*/ 5604 h 13224"/>
                <a:gd name="connsiteX2" fmla="*/ 88900 w 142240"/>
                <a:gd name="connsiteY2" fmla="*/ 524 h 13224"/>
                <a:gd name="connsiteX3" fmla="*/ 129540 w 142240"/>
                <a:gd name="connsiteY3" fmla="*/ 5604 h 13224"/>
                <a:gd name="connsiteX4" fmla="*/ 139700 w 142240"/>
                <a:gd name="connsiteY4" fmla="*/ 8144 h 13224"/>
                <a:gd name="connsiteX5" fmla="*/ 142240 w 142240"/>
                <a:gd name="connsiteY5" fmla="*/ 13224 h 1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240" h="13224">
                  <a:moveTo>
                    <a:pt x="0" y="10684"/>
                  </a:moveTo>
                  <a:cubicBezTo>
                    <a:pt x="4233" y="8991"/>
                    <a:pt x="8431" y="7205"/>
                    <a:pt x="12700" y="5604"/>
                  </a:cubicBezTo>
                  <a:cubicBezTo>
                    <a:pt x="38407" y="-4036"/>
                    <a:pt x="48531" y="2019"/>
                    <a:pt x="88900" y="524"/>
                  </a:cubicBezTo>
                  <a:cubicBezTo>
                    <a:pt x="102447" y="2217"/>
                    <a:pt x="116039" y="3579"/>
                    <a:pt x="129540" y="5604"/>
                  </a:cubicBezTo>
                  <a:cubicBezTo>
                    <a:pt x="132992" y="6122"/>
                    <a:pt x="136707" y="6348"/>
                    <a:pt x="139700" y="8144"/>
                  </a:cubicBezTo>
                  <a:cubicBezTo>
                    <a:pt x="141323" y="9118"/>
                    <a:pt x="141393" y="11531"/>
                    <a:pt x="142240" y="13224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6B330049-86E3-A80A-4D3A-6E811FC899D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73476-1F76-60FB-197D-4E2D000087CD}"/>
                  </a:ext>
                </a:extLst>
              </p:cNvPr>
              <p:cNvSpPr txBox="1"/>
              <p:nvPr/>
            </p:nvSpPr>
            <p:spPr>
              <a:xfrm>
                <a:off x="1410809" y="5074806"/>
                <a:ext cx="9370377" cy="496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𝒓𝒐𝒖𝒈𝒉</m:t>
                        </m:r>
                      </m:sub>
                    </m:sSub>
                    <m:r>
                      <a:rPr lang="en-US" sz="24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  <a:cs typeface="Arial" panose="020B0604020202020204" pitchFamily="34" charset="0"/>
                  </a:rPr>
                  <a:t>has an inverse exponential relationship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sz="2400" b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𝒓𝒎𝒔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  <a:cs typeface="Arial" panose="020B0604020202020204" pitchFamily="34" charset="0"/>
                  </a:rPr>
                  <a:t> and frequency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73476-1F76-60FB-197D-4E2D00008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809" y="5074806"/>
                <a:ext cx="9370377" cy="496611"/>
              </a:xfrm>
              <a:prstGeom prst="rect">
                <a:avLst/>
              </a:prstGeom>
              <a:blipFill>
                <a:blip r:embed="rId8"/>
                <a:stretch>
                  <a:fillRect l="-130" t="-8537" r="-1300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376440-AA01-CD15-D77A-08D06169AB30}"/>
                  </a:ext>
                </a:extLst>
              </p:cNvPr>
              <p:cNvSpPr txBox="1"/>
              <p:nvPr/>
            </p:nvSpPr>
            <p:spPr>
              <a:xfrm>
                <a:off x="1478285" y="1327907"/>
                <a:ext cx="1093493" cy="35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376440-AA01-CD15-D77A-08D06169A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5" y="1327907"/>
                <a:ext cx="1093493" cy="356222"/>
              </a:xfrm>
              <a:prstGeom prst="rect">
                <a:avLst/>
              </a:prstGeom>
              <a:blipFill>
                <a:blip r:embed="rId10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0BA591-0859-283B-9838-F9FFB0882605}"/>
                  </a:ext>
                </a:extLst>
              </p:cNvPr>
              <p:cNvSpPr txBox="1"/>
              <p:nvPr/>
            </p:nvSpPr>
            <p:spPr>
              <a:xfrm>
                <a:off x="4409898" y="1378489"/>
                <a:ext cx="10934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𝑠𝑚𝑜𝑜𝑡h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0BA591-0859-283B-9838-F9FFB0882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898" y="1378489"/>
                <a:ext cx="1093493" cy="400110"/>
              </a:xfrm>
              <a:prstGeom prst="rect">
                <a:avLst/>
              </a:prstGeom>
              <a:blipFill>
                <a:blip r:embed="rId11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17D5BB-7009-3FDA-B53B-D49D841C63A0}"/>
              </a:ext>
            </a:extLst>
          </p:cNvPr>
          <p:cNvCxnSpPr>
            <a:cxnSpLocks/>
          </p:cNvCxnSpPr>
          <p:nvPr/>
        </p:nvCxnSpPr>
        <p:spPr>
          <a:xfrm>
            <a:off x="2382750" y="1428032"/>
            <a:ext cx="1104668" cy="1612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7E1BAA-607D-31A5-0619-445A0F2ADE25}"/>
              </a:ext>
            </a:extLst>
          </p:cNvPr>
          <p:cNvCxnSpPr>
            <a:cxnSpLocks/>
          </p:cNvCxnSpPr>
          <p:nvPr/>
        </p:nvCxnSpPr>
        <p:spPr>
          <a:xfrm flipV="1">
            <a:off x="3501413" y="1743190"/>
            <a:ext cx="916683" cy="12652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FFEA93-13E0-5FC6-8B62-91A7E07BB158}"/>
              </a:ext>
            </a:extLst>
          </p:cNvPr>
          <p:cNvCxnSpPr>
            <a:cxnSpLocks/>
          </p:cNvCxnSpPr>
          <p:nvPr/>
        </p:nvCxnSpPr>
        <p:spPr>
          <a:xfrm flipH="1" flipV="1">
            <a:off x="3475848" y="1602146"/>
            <a:ext cx="16465" cy="171153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B687D0F7-32DB-D38E-6A23-0D997E474582}"/>
              </a:ext>
            </a:extLst>
          </p:cNvPr>
          <p:cNvSpPr/>
          <p:nvPr/>
        </p:nvSpPr>
        <p:spPr>
          <a:xfrm rot="15914002">
            <a:off x="3240798" y="2633765"/>
            <a:ext cx="419569" cy="387018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32B02B-F928-0562-A722-760D535460D4}"/>
                  </a:ext>
                </a:extLst>
              </p:cNvPr>
              <p:cNvSpPr txBox="1"/>
              <p:nvPr/>
            </p:nvSpPr>
            <p:spPr>
              <a:xfrm>
                <a:off x="3080595" y="2183257"/>
                <a:ext cx="192805" cy="35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32B02B-F928-0562-A722-760D53546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595" y="2183257"/>
                <a:ext cx="192805" cy="356222"/>
              </a:xfrm>
              <a:prstGeom prst="rect">
                <a:avLst/>
              </a:prstGeom>
              <a:blipFill>
                <a:blip r:embed="rId12"/>
                <a:stretch>
                  <a:fillRect r="-8750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ECA3A2-C2B2-E1C6-3DF7-73EF6FD0D0C1}"/>
              </a:ext>
            </a:extLst>
          </p:cNvPr>
          <p:cNvCxnSpPr>
            <a:cxnSpLocks/>
          </p:cNvCxnSpPr>
          <p:nvPr/>
        </p:nvCxnSpPr>
        <p:spPr>
          <a:xfrm>
            <a:off x="1638875" y="3054118"/>
            <a:ext cx="3805082" cy="8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6D9C61-54F5-3504-A920-3B4ABC8FD177}"/>
                  </a:ext>
                </a:extLst>
              </p:cNvPr>
              <p:cNvSpPr txBox="1"/>
              <p:nvPr/>
            </p:nvSpPr>
            <p:spPr>
              <a:xfrm>
                <a:off x="1890912" y="3899393"/>
                <a:ext cx="322100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𝑠𝑚𝑜𝑜𝑡h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𝑖𝑛𝑐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𝑠𝑚𝑜𝑜𝑡h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6D9C61-54F5-3504-A920-3B4ABC8FD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912" y="3899393"/>
                <a:ext cx="3221001" cy="430887"/>
              </a:xfrm>
              <a:prstGeom prst="rect">
                <a:avLst/>
              </a:prstGeom>
              <a:blipFill>
                <a:blip r:embed="rId1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ubtitle 2">
            <a:extLst>
              <a:ext uri="{FF2B5EF4-FFF2-40B4-BE49-F238E27FC236}">
                <a16:creationId xmlns:a16="http://schemas.microsoft.com/office/drawing/2014/main" id="{C8AA1A6B-DA3C-AF34-DEA4-183D71C68B24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42790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48" grpId="0" animBg="1"/>
      <p:bldP spid="49" grpId="0"/>
      <p:bldP spid="14" grpId="0"/>
      <p:bldP spid="23" grpId="0"/>
      <p:bldP spid="24" grpId="0"/>
      <p:bldP spid="30" grpId="0" animBg="1"/>
      <p:bldP spid="31" grpId="0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Scattering Power at Non-specular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/>
              <p:nvPr/>
            </p:nvSpPr>
            <p:spPr>
              <a:xfrm>
                <a:off x="922326" y="3579374"/>
                <a:ext cx="10165606" cy="1302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No simple closed form equation to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𝑠𝑐𝑎𝑡</m:t>
                        </m:r>
                      </m:sub>
                    </m:sSub>
                  </m:oMath>
                </a14:m>
                <a:endParaRPr lang="en-US" sz="2200" dirty="0">
                  <a:cs typeface="Arial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The Integral Equation Model (IEM) provides a </a:t>
                </a:r>
                <a:r>
                  <a:rPr lang="en-US" sz="2200" b="1" dirty="0">
                    <a:cs typeface="Arial" panose="020B0604020202020204" pitchFamily="34" charset="0"/>
                  </a:rPr>
                  <a:t>bistatic scattering coefficient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2200" b="1" dirty="0"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sz="22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6" y="3579374"/>
                <a:ext cx="10165606" cy="1302536"/>
              </a:xfrm>
              <a:prstGeom prst="rect">
                <a:avLst/>
              </a:prstGeom>
              <a:blipFill>
                <a:blip r:embed="rId3"/>
                <a:stretch>
                  <a:fillRect l="-659" t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8AAF85FD-8BBC-50F8-E434-937FA13EFBD6}"/>
              </a:ext>
            </a:extLst>
          </p:cNvPr>
          <p:cNvSpPr/>
          <p:nvPr/>
        </p:nvSpPr>
        <p:spPr>
          <a:xfrm rot="19430900">
            <a:off x="5966639" y="2645937"/>
            <a:ext cx="471262" cy="458478"/>
          </a:xfrm>
          <a:prstGeom prst="arc">
            <a:avLst>
              <a:gd name="adj1" fmla="val 19029271"/>
              <a:gd name="adj2" fmla="val 11065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BF67E4-E146-F59E-CDD9-34419C96A8B7}"/>
                  </a:ext>
                </a:extLst>
              </p:cNvPr>
              <p:cNvSpPr txBox="1"/>
              <p:nvPr/>
            </p:nvSpPr>
            <p:spPr>
              <a:xfrm>
                <a:off x="6361010" y="2266861"/>
                <a:ext cx="2284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BF67E4-E146-F59E-CDD9-34419C96A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10" y="2266861"/>
                <a:ext cx="228405" cy="400110"/>
              </a:xfrm>
              <a:prstGeom prst="rect">
                <a:avLst/>
              </a:prstGeom>
              <a:blipFill>
                <a:blip r:embed="rId5"/>
                <a:stretch>
                  <a:fillRect r="-5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/>
              <p:nvPr/>
            </p:nvSpPr>
            <p:spPr>
              <a:xfrm>
                <a:off x="3942459" y="1063973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459" y="1063973"/>
                <a:ext cx="1295400" cy="400110"/>
              </a:xfrm>
              <a:prstGeom prst="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/>
              <p:nvPr/>
            </p:nvSpPr>
            <p:spPr>
              <a:xfrm>
                <a:off x="7031511" y="203834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𝑠𝑐𝑎𝑡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!!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511" y="2038340"/>
                <a:ext cx="129540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!!Straight Arrow Connector 42">
            <a:extLst>
              <a:ext uri="{FF2B5EF4-FFF2-40B4-BE49-F238E27FC236}">
                <a16:creationId xmlns:a16="http://schemas.microsoft.com/office/drawing/2014/main" id="{EAC81BD1-4AF3-B107-750E-84B3293AE0F2}"/>
              </a:ext>
            </a:extLst>
          </p:cNvPr>
          <p:cNvCxnSpPr>
            <a:cxnSpLocks/>
          </p:cNvCxnSpPr>
          <p:nvPr/>
        </p:nvCxnSpPr>
        <p:spPr>
          <a:xfrm>
            <a:off x="4926544" y="1157966"/>
            <a:ext cx="1308638" cy="18110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DD6CEF-F6C9-1A03-2F47-E5BB587BD656}"/>
              </a:ext>
            </a:extLst>
          </p:cNvPr>
          <p:cNvCxnSpPr>
            <a:cxnSpLocks/>
          </p:cNvCxnSpPr>
          <p:nvPr/>
        </p:nvCxnSpPr>
        <p:spPr>
          <a:xfrm flipH="1" flipV="1">
            <a:off x="6221477" y="1353532"/>
            <a:ext cx="28284" cy="1845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!!Group 45">
            <a:extLst>
              <a:ext uri="{FF2B5EF4-FFF2-40B4-BE49-F238E27FC236}">
                <a16:creationId xmlns:a16="http://schemas.microsoft.com/office/drawing/2014/main" id="{8D39F27E-E8DF-FF4E-005A-68E67979181B}"/>
              </a:ext>
            </a:extLst>
          </p:cNvPr>
          <p:cNvGrpSpPr/>
          <p:nvPr/>
        </p:nvGrpSpPr>
        <p:grpSpPr>
          <a:xfrm>
            <a:off x="3462731" y="2812597"/>
            <a:ext cx="5672270" cy="250282"/>
            <a:chOff x="3347883" y="3040381"/>
            <a:chExt cx="3962401" cy="31386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B72D73-991F-BE57-FB52-B54189563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415360-4309-1B96-01FD-BE6943153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7CFA88-0B79-D520-2C04-A5C461D23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B4E3F1-540C-5608-1D13-E3C537E887C6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0F41298-A3C2-6864-FF34-558C8114E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0ACD98-021A-69DA-C6A8-A281D0B3997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1BC00F0-441F-9421-845D-A1AB7FAFA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CDFAC3C-0CCC-778B-3DD0-C3456FD07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E58D6C-4E94-C37E-DD36-90581F670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C8AF1F-B321-663F-6F33-71075B2DDDC4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D6150E-87FB-3542-2BA5-5867E5ECF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5669AD-CDF7-E670-EE48-BF13ED302D27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CA33997-8A6C-8E8D-326F-679ED847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56B60FE-6FCF-D89D-A42D-AB2F9CCA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B99C055-BCD4-5FDD-7BCB-91B75ECFE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6C8B39A-098E-7F5B-7FCE-5FFA1ABAF7DE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625B4DD-887D-5316-C884-21CE8754A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!!Arc 47">
            <a:extLst>
              <a:ext uri="{FF2B5EF4-FFF2-40B4-BE49-F238E27FC236}">
                <a16:creationId xmlns:a16="http://schemas.microsoft.com/office/drawing/2014/main" id="{CAD1801F-82FD-9F87-08D7-82064ACE1A94}"/>
              </a:ext>
            </a:extLst>
          </p:cNvPr>
          <p:cNvSpPr/>
          <p:nvPr/>
        </p:nvSpPr>
        <p:spPr>
          <a:xfrm rot="15914002">
            <a:off x="5955914" y="2500362"/>
            <a:ext cx="471262" cy="458478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/>
              <p:nvPr/>
            </p:nvSpPr>
            <p:spPr>
              <a:xfrm>
                <a:off x="5836356" y="2066806"/>
                <a:ext cx="2284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356" y="2066806"/>
                <a:ext cx="228405" cy="400110"/>
              </a:xfrm>
              <a:prstGeom prst="rect">
                <a:avLst/>
              </a:prstGeom>
              <a:blipFill>
                <a:blip r:embed="rId8"/>
                <a:stretch>
                  <a:fillRect r="-57895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!!Group 3">
            <a:extLst>
              <a:ext uri="{FF2B5EF4-FFF2-40B4-BE49-F238E27FC236}">
                <a16:creationId xmlns:a16="http://schemas.microsoft.com/office/drawing/2014/main" id="{856258E2-8F95-A33B-DD70-D6ACE3E1114F}"/>
              </a:ext>
            </a:extLst>
          </p:cNvPr>
          <p:cNvGrpSpPr/>
          <p:nvPr/>
        </p:nvGrpSpPr>
        <p:grpSpPr>
          <a:xfrm>
            <a:off x="6251921" y="1464082"/>
            <a:ext cx="1008514" cy="1692849"/>
            <a:chOff x="8885189" y="3192244"/>
            <a:chExt cx="1157118" cy="1860474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54583A-D29E-DDEA-EDFB-2AFEE99E4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5189" y="3992957"/>
              <a:ext cx="1157118" cy="8432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14176D-A77C-D7A1-E2C3-A3B3E55A7726}"/>
                </a:ext>
              </a:extLst>
            </p:cNvPr>
            <p:cNvGrpSpPr/>
            <p:nvPr/>
          </p:nvGrpSpPr>
          <p:grpSpPr>
            <a:xfrm rot="2178108">
              <a:off x="8992458" y="3192244"/>
              <a:ext cx="885056" cy="1860474"/>
              <a:chOff x="9452038" y="1980676"/>
              <a:chExt cx="770764" cy="2370344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E9FA2D-35F9-AB2D-F479-577B7A050570}"/>
                  </a:ext>
                </a:extLst>
              </p:cNvPr>
              <p:cNvSpPr/>
              <p:nvPr/>
            </p:nvSpPr>
            <p:spPr>
              <a:xfrm>
                <a:off x="9452038" y="1988820"/>
                <a:ext cx="385382" cy="2362200"/>
              </a:xfrm>
              <a:custGeom>
                <a:avLst/>
                <a:gdLst>
                  <a:gd name="connsiteX0" fmla="*/ 385382 w 385382"/>
                  <a:gd name="connsiteY0" fmla="*/ 2362200 h 2362200"/>
                  <a:gd name="connsiteX1" fmla="*/ 34862 w 385382"/>
                  <a:gd name="connsiteY1" fmla="*/ 1043940 h 2362200"/>
                  <a:gd name="connsiteX2" fmla="*/ 27242 w 385382"/>
                  <a:gd name="connsiteY2" fmla="*/ 426720 h 2362200"/>
                  <a:gd name="connsiteX3" fmla="*/ 164402 w 385382"/>
                  <a:gd name="connsiteY3" fmla="*/ 137160 h 2362200"/>
                  <a:gd name="connsiteX4" fmla="*/ 316802 w 385382"/>
                  <a:gd name="connsiteY4" fmla="*/ 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82" h="2362200">
                    <a:moveTo>
                      <a:pt x="385382" y="2362200"/>
                    </a:moveTo>
                    <a:cubicBezTo>
                      <a:pt x="239967" y="1864360"/>
                      <a:pt x="94552" y="1366520"/>
                      <a:pt x="34862" y="1043940"/>
                    </a:cubicBezTo>
                    <a:cubicBezTo>
                      <a:pt x="-24828" y="721360"/>
                      <a:pt x="5652" y="577850"/>
                      <a:pt x="27242" y="426720"/>
                    </a:cubicBezTo>
                    <a:cubicBezTo>
                      <a:pt x="48832" y="275590"/>
                      <a:pt x="116142" y="208280"/>
                      <a:pt x="164402" y="137160"/>
                    </a:cubicBezTo>
                    <a:cubicBezTo>
                      <a:pt x="212662" y="66040"/>
                      <a:pt x="264732" y="33020"/>
                      <a:pt x="316802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D418375-0899-817B-4D9C-5B614FC12680}"/>
                  </a:ext>
                </a:extLst>
              </p:cNvPr>
              <p:cNvSpPr/>
              <p:nvPr/>
            </p:nvSpPr>
            <p:spPr>
              <a:xfrm flipH="1">
                <a:off x="9837420" y="1988820"/>
                <a:ext cx="385382" cy="2362200"/>
              </a:xfrm>
              <a:custGeom>
                <a:avLst/>
                <a:gdLst>
                  <a:gd name="connsiteX0" fmla="*/ 385382 w 385382"/>
                  <a:gd name="connsiteY0" fmla="*/ 2362200 h 2362200"/>
                  <a:gd name="connsiteX1" fmla="*/ 34862 w 385382"/>
                  <a:gd name="connsiteY1" fmla="*/ 1043940 h 2362200"/>
                  <a:gd name="connsiteX2" fmla="*/ 27242 w 385382"/>
                  <a:gd name="connsiteY2" fmla="*/ 426720 h 2362200"/>
                  <a:gd name="connsiteX3" fmla="*/ 164402 w 385382"/>
                  <a:gd name="connsiteY3" fmla="*/ 137160 h 2362200"/>
                  <a:gd name="connsiteX4" fmla="*/ 316802 w 385382"/>
                  <a:gd name="connsiteY4" fmla="*/ 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82" h="2362200">
                    <a:moveTo>
                      <a:pt x="385382" y="2362200"/>
                    </a:moveTo>
                    <a:cubicBezTo>
                      <a:pt x="239967" y="1864360"/>
                      <a:pt x="94552" y="1366520"/>
                      <a:pt x="34862" y="1043940"/>
                    </a:cubicBezTo>
                    <a:cubicBezTo>
                      <a:pt x="-24828" y="721360"/>
                      <a:pt x="5652" y="577850"/>
                      <a:pt x="27242" y="426720"/>
                    </a:cubicBezTo>
                    <a:cubicBezTo>
                      <a:pt x="48832" y="275590"/>
                      <a:pt x="116142" y="208280"/>
                      <a:pt x="164402" y="137160"/>
                    </a:cubicBezTo>
                    <a:cubicBezTo>
                      <a:pt x="212662" y="66040"/>
                      <a:pt x="264732" y="33020"/>
                      <a:pt x="316802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6D3D826-DB9E-3123-2419-D3E0A986ABFF}"/>
                  </a:ext>
                </a:extLst>
              </p:cNvPr>
              <p:cNvSpPr/>
              <p:nvPr/>
            </p:nvSpPr>
            <p:spPr>
              <a:xfrm>
                <a:off x="9763760" y="1980676"/>
                <a:ext cx="142240" cy="13224"/>
              </a:xfrm>
              <a:custGeom>
                <a:avLst/>
                <a:gdLst>
                  <a:gd name="connsiteX0" fmla="*/ 0 w 142240"/>
                  <a:gd name="connsiteY0" fmla="*/ 10684 h 13224"/>
                  <a:gd name="connsiteX1" fmla="*/ 12700 w 142240"/>
                  <a:gd name="connsiteY1" fmla="*/ 5604 h 13224"/>
                  <a:gd name="connsiteX2" fmla="*/ 88900 w 142240"/>
                  <a:gd name="connsiteY2" fmla="*/ 524 h 13224"/>
                  <a:gd name="connsiteX3" fmla="*/ 129540 w 142240"/>
                  <a:gd name="connsiteY3" fmla="*/ 5604 h 13224"/>
                  <a:gd name="connsiteX4" fmla="*/ 139700 w 142240"/>
                  <a:gd name="connsiteY4" fmla="*/ 8144 h 13224"/>
                  <a:gd name="connsiteX5" fmla="*/ 142240 w 142240"/>
                  <a:gd name="connsiteY5" fmla="*/ 13224 h 1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240" h="13224">
                    <a:moveTo>
                      <a:pt x="0" y="10684"/>
                    </a:moveTo>
                    <a:cubicBezTo>
                      <a:pt x="4233" y="8991"/>
                      <a:pt x="8431" y="7205"/>
                      <a:pt x="12700" y="5604"/>
                    </a:cubicBezTo>
                    <a:cubicBezTo>
                      <a:pt x="38407" y="-4036"/>
                      <a:pt x="48531" y="2019"/>
                      <a:pt x="88900" y="524"/>
                    </a:cubicBezTo>
                    <a:cubicBezTo>
                      <a:pt x="102447" y="2217"/>
                      <a:pt x="116039" y="3579"/>
                      <a:pt x="129540" y="5604"/>
                    </a:cubicBezTo>
                    <a:cubicBezTo>
                      <a:pt x="132992" y="6122"/>
                      <a:pt x="136707" y="6348"/>
                      <a:pt x="139700" y="8144"/>
                    </a:cubicBezTo>
                    <a:cubicBezTo>
                      <a:pt x="141323" y="9118"/>
                      <a:pt x="141393" y="11531"/>
                      <a:pt x="142240" y="13224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43CDB416-13C9-8BCD-FE2C-8446AB4CD57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53E7F-AB07-3B62-5CD8-45558B6F0B84}"/>
                  </a:ext>
                </a:extLst>
              </p:cNvPr>
              <p:cNvSpPr txBox="1"/>
              <p:nvPr/>
            </p:nvSpPr>
            <p:spPr>
              <a:xfrm>
                <a:off x="3608897" y="4605155"/>
                <a:ext cx="4974201" cy="113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𝑠𝑐𝑎𝑡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D53E7F-AB07-3B62-5CD8-45558B6F0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897" y="4605155"/>
                <a:ext cx="4974201" cy="11352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781C089-1910-D2F9-BB64-DB8617F38C8B}"/>
              </a:ext>
            </a:extLst>
          </p:cNvPr>
          <p:cNvSpPr/>
          <p:nvPr/>
        </p:nvSpPr>
        <p:spPr>
          <a:xfrm>
            <a:off x="6523136" y="5296972"/>
            <a:ext cx="213542" cy="19527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3FC7246-ABC7-EC13-C652-CC78A8357BFD}"/>
              </a:ext>
            </a:extLst>
          </p:cNvPr>
          <p:cNvSpPr/>
          <p:nvPr/>
        </p:nvSpPr>
        <p:spPr>
          <a:xfrm>
            <a:off x="7060452" y="5296972"/>
            <a:ext cx="213542" cy="19527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034C081D-9BBC-C0AD-9C6A-221164EC50C3}"/>
              </a:ext>
            </a:extLst>
          </p:cNvPr>
          <p:cNvSpPr/>
          <p:nvPr/>
        </p:nvSpPr>
        <p:spPr>
          <a:xfrm>
            <a:off x="7404858" y="5296972"/>
            <a:ext cx="213542" cy="19527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E2912BF-CFCA-9294-F913-EC368CC2BB41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222667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6" grpId="0"/>
      <p:bldP spid="18" grpId="0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Scattering Power at Non-specular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/>
              <p:nvPr/>
            </p:nvSpPr>
            <p:spPr>
              <a:xfrm>
                <a:off x="922326" y="3579374"/>
                <a:ext cx="10165606" cy="1302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No simple closed form equation to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𝑠𝑐𝑎𝑡</m:t>
                        </m:r>
                      </m:sub>
                    </m:sSub>
                  </m:oMath>
                </a14:m>
                <a:endParaRPr lang="en-US" sz="2200" dirty="0">
                  <a:cs typeface="Arial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The Integral Equation Model (IEM) provides a </a:t>
                </a:r>
                <a:r>
                  <a:rPr lang="en-US" sz="2200" b="1" dirty="0">
                    <a:cs typeface="Arial" panose="020B0604020202020204" pitchFamily="34" charset="0"/>
                  </a:rPr>
                  <a:t>bistatic scattering coefficient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2200" b="1" dirty="0"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sz="22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26" y="3579374"/>
                <a:ext cx="10165606" cy="1302536"/>
              </a:xfrm>
              <a:prstGeom prst="rect">
                <a:avLst/>
              </a:prstGeom>
              <a:blipFill>
                <a:blip r:embed="rId3"/>
                <a:stretch>
                  <a:fillRect l="-659" t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8AAF85FD-8BBC-50F8-E434-937FA13EFBD6}"/>
              </a:ext>
            </a:extLst>
          </p:cNvPr>
          <p:cNvSpPr/>
          <p:nvPr/>
        </p:nvSpPr>
        <p:spPr>
          <a:xfrm rot="19430900">
            <a:off x="3426233" y="2836354"/>
            <a:ext cx="471262" cy="458478"/>
          </a:xfrm>
          <a:prstGeom prst="arc">
            <a:avLst>
              <a:gd name="adj1" fmla="val 19029271"/>
              <a:gd name="adj2" fmla="val 11065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BF67E4-E146-F59E-CDD9-34419C96A8B7}"/>
                  </a:ext>
                </a:extLst>
              </p:cNvPr>
              <p:cNvSpPr txBox="1"/>
              <p:nvPr/>
            </p:nvSpPr>
            <p:spPr>
              <a:xfrm>
                <a:off x="3820604" y="2457278"/>
                <a:ext cx="2284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BF67E4-E146-F59E-CDD9-34419C96A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604" y="2457278"/>
                <a:ext cx="228405" cy="400110"/>
              </a:xfrm>
              <a:prstGeom prst="rect">
                <a:avLst/>
              </a:prstGeom>
              <a:blipFill>
                <a:blip r:embed="rId5"/>
                <a:stretch>
                  <a:fillRect r="-6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/>
              <p:nvPr/>
            </p:nvSpPr>
            <p:spPr>
              <a:xfrm>
                <a:off x="1402053" y="1254390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!!TextBox 4">
                <a:extLst>
                  <a:ext uri="{FF2B5EF4-FFF2-40B4-BE49-F238E27FC236}">
                    <a16:creationId xmlns:a16="http://schemas.microsoft.com/office/drawing/2014/main" id="{F936F250-1D72-7F64-2258-D47C2C6B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53" y="1254390"/>
                <a:ext cx="1295400" cy="400110"/>
              </a:xfrm>
              <a:prstGeom prst="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/>
              <p:nvPr/>
            </p:nvSpPr>
            <p:spPr>
              <a:xfrm>
                <a:off x="4491105" y="2228757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𝑠𝑐𝑎𝑡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!!TextBox 5">
                <a:extLst>
                  <a:ext uri="{FF2B5EF4-FFF2-40B4-BE49-F238E27FC236}">
                    <a16:creationId xmlns:a16="http://schemas.microsoft.com/office/drawing/2014/main" id="{70F3AF4E-C917-B653-8113-76CAE462C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105" y="2228757"/>
                <a:ext cx="129540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!!Straight Arrow Connector 42">
            <a:extLst>
              <a:ext uri="{FF2B5EF4-FFF2-40B4-BE49-F238E27FC236}">
                <a16:creationId xmlns:a16="http://schemas.microsoft.com/office/drawing/2014/main" id="{EAC81BD1-4AF3-B107-750E-84B3293AE0F2}"/>
              </a:ext>
            </a:extLst>
          </p:cNvPr>
          <p:cNvCxnSpPr>
            <a:cxnSpLocks/>
          </p:cNvCxnSpPr>
          <p:nvPr/>
        </p:nvCxnSpPr>
        <p:spPr>
          <a:xfrm>
            <a:off x="2386138" y="1348383"/>
            <a:ext cx="1308638" cy="18110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DD6CEF-F6C9-1A03-2F47-E5BB587BD656}"/>
              </a:ext>
            </a:extLst>
          </p:cNvPr>
          <p:cNvCxnSpPr>
            <a:cxnSpLocks/>
          </p:cNvCxnSpPr>
          <p:nvPr/>
        </p:nvCxnSpPr>
        <p:spPr>
          <a:xfrm flipH="1" flipV="1">
            <a:off x="3681071" y="1543949"/>
            <a:ext cx="28284" cy="1845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!!Group 45">
            <a:extLst>
              <a:ext uri="{FF2B5EF4-FFF2-40B4-BE49-F238E27FC236}">
                <a16:creationId xmlns:a16="http://schemas.microsoft.com/office/drawing/2014/main" id="{8D39F27E-E8DF-FF4E-005A-68E67979181B}"/>
              </a:ext>
            </a:extLst>
          </p:cNvPr>
          <p:cNvGrpSpPr/>
          <p:nvPr/>
        </p:nvGrpSpPr>
        <p:grpSpPr>
          <a:xfrm>
            <a:off x="922325" y="3003014"/>
            <a:ext cx="5672270" cy="250282"/>
            <a:chOff x="3347883" y="3040381"/>
            <a:chExt cx="3962401" cy="31386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B72D73-991F-BE57-FB52-B54189563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415360-4309-1B96-01FD-BE6943153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7CFA88-0B79-D520-2C04-A5C461D23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6B4E3F1-540C-5608-1D13-E3C537E887C6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0F41298-A3C2-6864-FF34-558C8114E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0ACD98-021A-69DA-C6A8-A281D0B3997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1BC00F0-441F-9421-845D-A1AB7FAFA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CDFAC3C-0CCC-778B-3DD0-C3456FD07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E58D6C-4E94-C37E-DD36-90581F670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C8AF1F-B321-663F-6F33-71075B2DDDC4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D6150E-87FB-3542-2BA5-5867E5ECF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5669AD-CDF7-E670-EE48-BF13ED302D27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CA33997-8A6C-8E8D-326F-679ED847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56B60FE-6FCF-D89D-A42D-AB2F9CCA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B99C055-BCD4-5FDD-7BCB-91B75ECFE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6C8B39A-098E-7F5B-7FCE-5FFA1ABAF7DE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625B4DD-887D-5316-C884-21CE8754A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!!Arc 47">
            <a:extLst>
              <a:ext uri="{FF2B5EF4-FFF2-40B4-BE49-F238E27FC236}">
                <a16:creationId xmlns:a16="http://schemas.microsoft.com/office/drawing/2014/main" id="{CAD1801F-82FD-9F87-08D7-82064ACE1A94}"/>
              </a:ext>
            </a:extLst>
          </p:cNvPr>
          <p:cNvSpPr/>
          <p:nvPr/>
        </p:nvSpPr>
        <p:spPr>
          <a:xfrm rot="15914002">
            <a:off x="3415508" y="2690779"/>
            <a:ext cx="471262" cy="458478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/>
              <p:nvPr/>
            </p:nvSpPr>
            <p:spPr>
              <a:xfrm>
                <a:off x="3295950" y="2257223"/>
                <a:ext cx="2284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!!TextBox 48">
                <a:extLst>
                  <a:ext uri="{FF2B5EF4-FFF2-40B4-BE49-F238E27FC236}">
                    <a16:creationId xmlns:a16="http://schemas.microsoft.com/office/drawing/2014/main" id="{6D4DC151-5F98-2933-572A-9A9196917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950" y="2257223"/>
                <a:ext cx="228405" cy="400110"/>
              </a:xfrm>
              <a:prstGeom prst="rect">
                <a:avLst/>
              </a:prstGeom>
              <a:blipFill>
                <a:blip r:embed="rId8"/>
                <a:stretch>
                  <a:fillRect r="-62162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!!Group 3">
            <a:extLst>
              <a:ext uri="{FF2B5EF4-FFF2-40B4-BE49-F238E27FC236}">
                <a16:creationId xmlns:a16="http://schemas.microsoft.com/office/drawing/2014/main" id="{856258E2-8F95-A33B-DD70-D6ACE3E1114F}"/>
              </a:ext>
            </a:extLst>
          </p:cNvPr>
          <p:cNvGrpSpPr/>
          <p:nvPr/>
        </p:nvGrpSpPr>
        <p:grpSpPr>
          <a:xfrm>
            <a:off x="3711515" y="1654499"/>
            <a:ext cx="1008514" cy="1692849"/>
            <a:chOff x="8885189" y="3192244"/>
            <a:chExt cx="1157118" cy="1860474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54583A-D29E-DDEA-EDFB-2AFEE99E4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5189" y="3992957"/>
              <a:ext cx="1157118" cy="8432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14176D-A77C-D7A1-E2C3-A3B3E55A7726}"/>
                </a:ext>
              </a:extLst>
            </p:cNvPr>
            <p:cNvGrpSpPr/>
            <p:nvPr/>
          </p:nvGrpSpPr>
          <p:grpSpPr>
            <a:xfrm rot="2178108">
              <a:off x="8992458" y="3192244"/>
              <a:ext cx="885056" cy="1860474"/>
              <a:chOff x="9452038" y="1980676"/>
              <a:chExt cx="770764" cy="2370344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E9FA2D-35F9-AB2D-F479-577B7A050570}"/>
                  </a:ext>
                </a:extLst>
              </p:cNvPr>
              <p:cNvSpPr/>
              <p:nvPr/>
            </p:nvSpPr>
            <p:spPr>
              <a:xfrm>
                <a:off x="9452038" y="1988820"/>
                <a:ext cx="385382" cy="2362200"/>
              </a:xfrm>
              <a:custGeom>
                <a:avLst/>
                <a:gdLst>
                  <a:gd name="connsiteX0" fmla="*/ 385382 w 385382"/>
                  <a:gd name="connsiteY0" fmla="*/ 2362200 h 2362200"/>
                  <a:gd name="connsiteX1" fmla="*/ 34862 w 385382"/>
                  <a:gd name="connsiteY1" fmla="*/ 1043940 h 2362200"/>
                  <a:gd name="connsiteX2" fmla="*/ 27242 w 385382"/>
                  <a:gd name="connsiteY2" fmla="*/ 426720 h 2362200"/>
                  <a:gd name="connsiteX3" fmla="*/ 164402 w 385382"/>
                  <a:gd name="connsiteY3" fmla="*/ 137160 h 2362200"/>
                  <a:gd name="connsiteX4" fmla="*/ 316802 w 385382"/>
                  <a:gd name="connsiteY4" fmla="*/ 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82" h="2362200">
                    <a:moveTo>
                      <a:pt x="385382" y="2362200"/>
                    </a:moveTo>
                    <a:cubicBezTo>
                      <a:pt x="239967" y="1864360"/>
                      <a:pt x="94552" y="1366520"/>
                      <a:pt x="34862" y="1043940"/>
                    </a:cubicBezTo>
                    <a:cubicBezTo>
                      <a:pt x="-24828" y="721360"/>
                      <a:pt x="5652" y="577850"/>
                      <a:pt x="27242" y="426720"/>
                    </a:cubicBezTo>
                    <a:cubicBezTo>
                      <a:pt x="48832" y="275590"/>
                      <a:pt x="116142" y="208280"/>
                      <a:pt x="164402" y="137160"/>
                    </a:cubicBezTo>
                    <a:cubicBezTo>
                      <a:pt x="212662" y="66040"/>
                      <a:pt x="264732" y="33020"/>
                      <a:pt x="316802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D418375-0899-817B-4D9C-5B614FC12680}"/>
                  </a:ext>
                </a:extLst>
              </p:cNvPr>
              <p:cNvSpPr/>
              <p:nvPr/>
            </p:nvSpPr>
            <p:spPr>
              <a:xfrm flipH="1">
                <a:off x="9837420" y="1988820"/>
                <a:ext cx="385382" cy="2362200"/>
              </a:xfrm>
              <a:custGeom>
                <a:avLst/>
                <a:gdLst>
                  <a:gd name="connsiteX0" fmla="*/ 385382 w 385382"/>
                  <a:gd name="connsiteY0" fmla="*/ 2362200 h 2362200"/>
                  <a:gd name="connsiteX1" fmla="*/ 34862 w 385382"/>
                  <a:gd name="connsiteY1" fmla="*/ 1043940 h 2362200"/>
                  <a:gd name="connsiteX2" fmla="*/ 27242 w 385382"/>
                  <a:gd name="connsiteY2" fmla="*/ 426720 h 2362200"/>
                  <a:gd name="connsiteX3" fmla="*/ 164402 w 385382"/>
                  <a:gd name="connsiteY3" fmla="*/ 137160 h 2362200"/>
                  <a:gd name="connsiteX4" fmla="*/ 316802 w 385382"/>
                  <a:gd name="connsiteY4" fmla="*/ 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382" h="2362200">
                    <a:moveTo>
                      <a:pt x="385382" y="2362200"/>
                    </a:moveTo>
                    <a:cubicBezTo>
                      <a:pt x="239967" y="1864360"/>
                      <a:pt x="94552" y="1366520"/>
                      <a:pt x="34862" y="1043940"/>
                    </a:cubicBezTo>
                    <a:cubicBezTo>
                      <a:pt x="-24828" y="721360"/>
                      <a:pt x="5652" y="577850"/>
                      <a:pt x="27242" y="426720"/>
                    </a:cubicBezTo>
                    <a:cubicBezTo>
                      <a:pt x="48832" y="275590"/>
                      <a:pt x="116142" y="208280"/>
                      <a:pt x="164402" y="137160"/>
                    </a:cubicBezTo>
                    <a:cubicBezTo>
                      <a:pt x="212662" y="66040"/>
                      <a:pt x="264732" y="33020"/>
                      <a:pt x="316802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6D3D826-DB9E-3123-2419-D3E0A986ABFF}"/>
                  </a:ext>
                </a:extLst>
              </p:cNvPr>
              <p:cNvSpPr/>
              <p:nvPr/>
            </p:nvSpPr>
            <p:spPr>
              <a:xfrm>
                <a:off x="9763760" y="1980676"/>
                <a:ext cx="142240" cy="13224"/>
              </a:xfrm>
              <a:custGeom>
                <a:avLst/>
                <a:gdLst>
                  <a:gd name="connsiteX0" fmla="*/ 0 w 142240"/>
                  <a:gd name="connsiteY0" fmla="*/ 10684 h 13224"/>
                  <a:gd name="connsiteX1" fmla="*/ 12700 w 142240"/>
                  <a:gd name="connsiteY1" fmla="*/ 5604 h 13224"/>
                  <a:gd name="connsiteX2" fmla="*/ 88900 w 142240"/>
                  <a:gd name="connsiteY2" fmla="*/ 524 h 13224"/>
                  <a:gd name="connsiteX3" fmla="*/ 129540 w 142240"/>
                  <a:gd name="connsiteY3" fmla="*/ 5604 h 13224"/>
                  <a:gd name="connsiteX4" fmla="*/ 139700 w 142240"/>
                  <a:gd name="connsiteY4" fmla="*/ 8144 h 13224"/>
                  <a:gd name="connsiteX5" fmla="*/ 142240 w 142240"/>
                  <a:gd name="connsiteY5" fmla="*/ 13224 h 1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240" h="13224">
                    <a:moveTo>
                      <a:pt x="0" y="10684"/>
                    </a:moveTo>
                    <a:cubicBezTo>
                      <a:pt x="4233" y="8991"/>
                      <a:pt x="8431" y="7205"/>
                      <a:pt x="12700" y="5604"/>
                    </a:cubicBezTo>
                    <a:cubicBezTo>
                      <a:pt x="38407" y="-4036"/>
                      <a:pt x="48531" y="2019"/>
                      <a:pt x="88900" y="524"/>
                    </a:cubicBezTo>
                    <a:cubicBezTo>
                      <a:pt x="102447" y="2217"/>
                      <a:pt x="116039" y="3579"/>
                      <a:pt x="129540" y="5604"/>
                    </a:cubicBezTo>
                    <a:cubicBezTo>
                      <a:pt x="132992" y="6122"/>
                      <a:pt x="136707" y="6348"/>
                      <a:pt x="139700" y="8144"/>
                    </a:cubicBezTo>
                    <a:cubicBezTo>
                      <a:pt x="141323" y="9118"/>
                      <a:pt x="141393" y="11531"/>
                      <a:pt x="142240" y="13224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43CDB416-13C9-8BCD-FE2C-8446AB4CD57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23" name="!!Straight Arrow Connector 22">
            <a:extLst>
              <a:ext uri="{FF2B5EF4-FFF2-40B4-BE49-F238E27FC236}">
                <a16:creationId xmlns:a16="http://schemas.microsoft.com/office/drawing/2014/main" id="{36069F76-6D50-1974-4BBB-17E57957DE46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>
            <a:off x="4219086" y="1856867"/>
            <a:ext cx="577728" cy="4244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TextBox 31">
                <a:extLst>
                  <a:ext uri="{FF2B5EF4-FFF2-40B4-BE49-F238E27FC236}">
                    <a16:creationId xmlns:a16="http://schemas.microsoft.com/office/drawing/2014/main" id="{DBF12B7F-3007-1010-7B88-203F1B2198B1}"/>
                  </a:ext>
                </a:extLst>
              </p:cNvPr>
              <p:cNvSpPr txBox="1"/>
              <p:nvPr/>
            </p:nvSpPr>
            <p:spPr>
              <a:xfrm>
                <a:off x="3951412" y="1321568"/>
                <a:ext cx="8496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𝑯𝑷𝑺𝑾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2" name="!!TextBox 31">
                <a:extLst>
                  <a:ext uri="{FF2B5EF4-FFF2-40B4-BE49-F238E27FC236}">
                    <a16:creationId xmlns:a16="http://schemas.microsoft.com/office/drawing/2014/main" id="{DBF12B7F-3007-1010-7B88-203F1B219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412" y="1321568"/>
                <a:ext cx="849616" cy="400110"/>
              </a:xfrm>
              <a:prstGeom prst="rect">
                <a:avLst/>
              </a:prstGeom>
              <a:blipFill>
                <a:blip r:embed="rId11"/>
                <a:stretch>
                  <a:fillRect r="-1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graph with a blue line and black arrow&#10;&#10;Description automatically generated">
            <a:extLst>
              <a:ext uri="{FF2B5EF4-FFF2-40B4-BE49-F238E27FC236}">
                <a16:creationId xmlns:a16="http://schemas.microsoft.com/office/drawing/2014/main" id="{A16B742F-3D5E-E080-C231-2A605A80BD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04" y="1106780"/>
            <a:ext cx="3934247" cy="2552577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86D43A8-CEFF-932E-834B-6D61DCC79131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F21757-B194-12CE-0338-DC26C16F795A}"/>
                  </a:ext>
                </a:extLst>
              </p:cNvPr>
              <p:cNvSpPr txBox="1"/>
              <p:nvPr/>
            </p:nvSpPr>
            <p:spPr>
              <a:xfrm>
                <a:off x="3608897" y="4605155"/>
                <a:ext cx="4974201" cy="113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𝑠𝑐𝑎𝑡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F21757-B194-12CE-0338-DC26C16F7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897" y="4605155"/>
                <a:ext cx="4974201" cy="11352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058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1341284" y="859321"/>
            <a:ext cx="555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Can we measure surface roughness?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1CDF6A6D-2822-AB2D-0039-E1C70030D18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A38A2A6-41D2-0CE2-A0C7-7BF01168DC3D}"/>
              </a:ext>
            </a:extLst>
          </p:cNvPr>
          <p:cNvSpPr/>
          <p:nvPr/>
        </p:nvSpPr>
        <p:spPr>
          <a:xfrm>
            <a:off x="976276" y="1767689"/>
            <a:ext cx="6283921" cy="774892"/>
          </a:xfrm>
          <a:prstGeom prst="roundRect">
            <a:avLst/>
          </a:prstGeom>
          <a:solidFill>
            <a:srgbClr val="FACAC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Putting surface samples under the microscope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3E1E81D-955B-0415-8785-B47B60B3F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125" y="382133"/>
            <a:ext cx="1973752" cy="271390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550711E-D9D2-EADB-9437-BC37B0648189}"/>
              </a:ext>
            </a:extLst>
          </p:cNvPr>
          <p:cNvSpPr txBox="1"/>
          <p:nvPr/>
        </p:nvSpPr>
        <p:spPr>
          <a:xfrm>
            <a:off x="4784296" y="3562156"/>
            <a:ext cx="656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Can we calculate rough scattering pattern?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927BF81-BF5B-387B-DF73-3134E2E99B41}"/>
              </a:ext>
            </a:extLst>
          </p:cNvPr>
          <p:cNvSpPr/>
          <p:nvPr/>
        </p:nvSpPr>
        <p:spPr>
          <a:xfrm>
            <a:off x="4924927" y="4508675"/>
            <a:ext cx="6283921" cy="774892"/>
          </a:xfrm>
          <a:prstGeom prst="roundRect">
            <a:avLst/>
          </a:prstGeom>
          <a:solidFill>
            <a:srgbClr val="FACAC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Solving Maxwell’s Equations</a:t>
            </a:r>
          </a:p>
        </p:txBody>
      </p:sp>
      <p:pic>
        <p:nvPicPr>
          <p:cNvPr id="1026" name="Picture 2" descr="James C. Maxwell - Quotes, Inventions &amp; Facts">
            <a:extLst>
              <a:ext uri="{FF2B5EF4-FFF2-40B4-BE49-F238E27FC236}">
                <a16:creationId xmlns:a16="http://schemas.microsoft.com/office/drawing/2014/main" id="{8BAB3620-75C7-861C-B3F9-2671884D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15" y="3127476"/>
            <a:ext cx="2496802" cy="24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C8A3904-7B67-E8F7-F404-BA2D7900B8E5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309917-D2BB-3876-075D-9F271E5CFA90}"/>
              </a:ext>
            </a:extLst>
          </p:cNvPr>
          <p:cNvSpPr/>
          <p:nvPr/>
        </p:nvSpPr>
        <p:spPr>
          <a:xfrm>
            <a:off x="1644946" y="2740329"/>
            <a:ext cx="8902103" cy="779012"/>
          </a:xfrm>
          <a:prstGeom prst="roundRect">
            <a:avLst/>
          </a:prstGeom>
          <a:solidFill>
            <a:srgbClr val="E77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More scalable solutions?</a:t>
            </a:r>
          </a:p>
        </p:txBody>
      </p:sp>
    </p:spTree>
    <p:extLst>
      <p:ext uri="{BB962C8B-B14F-4D97-AF65-F5344CB8AC3E}">
        <p14:creationId xmlns:p14="http://schemas.microsoft.com/office/powerpoint/2010/main" val="13784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/>
      <p:bldP spid="6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1CDF6A6D-2822-AB2D-0039-E1C70030D18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D9D5E6-50C5-4055-A9C6-9E2984743220}"/>
              </a:ext>
            </a:extLst>
          </p:cNvPr>
          <p:cNvSpPr/>
          <p:nvPr/>
        </p:nvSpPr>
        <p:spPr>
          <a:xfrm>
            <a:off x="1110018" y="1171103"/>
            <a:ext cx="9971960" cy="10012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Categorizing the roughness level of surfaces is sufficient!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25FBA-7EC9-E418-F61C-BD04F6B6ED6A}"/>
              </a:ext>
            </a:extLst>
          </p:cNvPr>
          <p:cNvSpPr txBox="1"/>
          <p:nvPr/>
        </p:nvSpPr>
        <p:spPr>
          <a:xfrm>
            <a:off x="1559250" y="4977833"/>
            <a:ext cx="118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cs typeface="Arial" panose="020B0604020202020204" pitchFamily="34" charset="0"/>
              </a:rPr>
              <a:t>Smooth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E0ED91-25FD-C507-A083-68DDA3069D73}"/>
              </a:ext>
            </a:extLst>
          </p:cNvPr>
          <p:cNvSpPr/>
          <p:nvPr/>
        </p:nvSpPr>
        <p:spPr>
          <a:xfrm>
            <a:off x="5164612" y="3107204"/>
            <a:ext cx="2282031" cy="58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60EACA-BE90-4140-F5B7-DC00FFDC3D7A}"/>
              </a:ext>
            </a:extLst>
          </p:cNvPr>
          <p:cNvSpPr/>
          <p:nvPr/>
        </p:nvSpPr>
        <p:spPr>
          <a:xfrm rot="3027737">
            <a:off x="5271634" y="2804852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7BD80C-E90E-5DBC-28A4-00BA57AF8011}"/>
              </a:ext>
            </a:extLst>
          </p:cNvPr>
          <p:cNvSpPr/>
          <p:nvPr/>
        </p:nvSpPr>
        <p:spPr>
          <a:xfrm rot="7512998">
            <a:off x="6605503" y="2941669"/>
            <a:ext cx="608617" cy="1390662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269BE2-1535-4AC2-8249-1C2AB01B3934}"/>
              </a:ext>
            </a:extLst>
          </p:cNvPr>
          <p:cNvCxnSpPr>
            <a:cxnSpLocks/>
          </p:cNvCxnSpPr>
          <p:nvPr/>
        </p:nvCxnSpPr>
        <p:spPr>
          <a:xfrm flipV="1">
            <a:off x="6296590" y="3022934"/>
            <a:ext cx="0" cy="89093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E5BEC160-62E1-FE12-91F1-9594EB36B1DE}"/>
              </a:ext>
            </a:extLst>
          </p:cNvPr>
          <p:cNvSpPr/>
          <p:nvPr/>
        </p:nvSpPr>
        <p:spPr>
          <a:xfrm rot="9105172">
            <a:off x="6120246" y="3131743"/>
            <a:ext cx="326875" cy="325817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816B630-3DDD-D511-6160-9A4E4AB3FFC9}"/>
              </a:ext>
            </a:extLst>
          </p:cNvPr>
          <p:cNvSpPr/>
          <p:nvPr/>
        </p:nvSpPr>
        <p:spPr>
          <a:xfrm rot="4775772">
            <a:off x="6170340" y="3128580"/>
            <a:ext cx="323913" cy="32879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DA2162-7A1A-D867-351D-85BB5758BB8A}"/>
              </a:ext>
            </a:extLst>
          </p:cNvPr>
          <p:cNvSpPr/>
          <p:nvPr/>
        </p:nvSpPr>
        <p:spPr>
          <a:xfrm>
            <a:off x="1008299" y="3110421"/>
            <a:ext cx="2282031" cy="58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5F33FF-DADE-0AA4-4909-34E0A97BDC14}"/>
              </a:ext>
            </a:extLst>
          </p:cNvPr>
          <p:cNvSpPr/>
          <p:nvPr/>
        </p:nvSpPr>
        <p:spPr>
          <a:xfrm rot="3027737">
            <a:off x="1115321" y="2808069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D453C9-6A09-D68A-A363-4B57313AC54C}"/>
              </a:ext>
            </a:extLst>
          </p:cNvPr>
          <p:cNvSpPr/>
          <p:nvPr/>
        </p:nvSpPr>
        <p:spPr>
          <a:xfrm rot="7512998">
            <a:off x="2952049" y="2766327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B85712-824D-7592-65FD-73216F503922}"/>
              </a:ext>
            </a:extLst>
          </p:cNvPr>
          <p:cNvCxnSpPr>
            <a:cxnSpLocks/>
          </p:cNvCxnSpPr>
          <p:nvPr/>
        </p:nvCxnSpPr>
        <p:spPr>
          <a:xfrm flipV="1">
            <a:off x="2140277" y="3026151"/>
            <a:ext cx="0" cy="89093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6F6C170D-BF48-5733-832B-D5A898E9FFFD}"/>
              </a:ext>
            </a:extLst>
          </p:cNvPr>
          <p:cNvSpPr/>
          <p:nvPr/>
        </p:nvSpPr>
        <p:spPr>
          <a:xfrm rot="9105172">
            <a:off x="1963933" y="3134960"/>
            <a:ext cx="326875" cy="325817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A7ABE99F-60CB-FF3F-2C1E-EA0D4D1DC241}"/>
              </a:ext>
            </a:extLst>
          </p:cNvPr>
          <p:cNvSpPr/>
          <p:nvPr/>
        </p:nvSpPr>
        <p:spPr>
          <a:xfrm rot="4775772">
            <a:off x="2014027" y="3131797"/>
            <a:ext cx="323913" cy="32879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4602D1D-443D-32CE-F97E-BF10DCDE32E6}"/>
              </a:ext>
            </a:extLst>
          </p:cNvPr>
          <p:cNvSpPr/>
          <p:nvPr/>
        </p:nvSpPr>
        <p:spPr>
          <a:xfrm rot="7958658">
            <a:off x="10239407" y="3042419"/>
            <a:ext cx="733596" cy="1114130"/>
          </a:xfrm>
          <a:custGeom>
            <a:avLst/>
            <a:gdLst>
              <a:gd name="connsiteX0" fmla="*/ 768892 w 1616122"/>
              <a:gd name="connsiteY0" fmla="*/ 1184922 h 1197209"/>
              <a:gd name="connsiteX1" fmla="*/ 25942 w 1616122"/>
              <a:gd name="connsiteY1" fmla="*/ 784872 h 1197209"/>
              <a:gd name="connsiteX2" fmla="*/ 163102 w 1616122"/>
              <a:gd name="connsiteY2" fmla="*/ 461022 h 1197209"/>
              <a:gd name="connsiteX3" fmla="*/ 102142 w 1616122"/>
              <a:gd name="connsiteY3" fmla="*/ 285762 h 1197209"/>
              <a:gd name="connsiteX4" fmla="*/ 208822 w 1616122"/>
              <a:gd name="connsiteY4" fmla="*/ 209562 h 1197209"/>
              <a:gd name="connsiteX5" fmla="*/ 471712 w 1616122"/>
              <a:gd name="connsiteY5" fmla="*/ 190512 h 1197209"/>
              <a:gd name="connsiteX6" fmla="*/ 532672 w 1616122"/>
              <a:gd name="connsiteY6" fmla="*/ 140982 h 1197209"/>
              <a:gd name="connsiteX7" fmla="*/ 650782 w 1616122"/>
              <a:gd name="connsiteY7" fmla="*/ 12 h 1197209"/>
              <a:gd name="connsiteX8" fmla="*/ 845092 w 1616122"/>
              <a:gd name="connsiteY8" fmla="*/ 133362 h 1197209"/>
              <a:gd name="connsiteX9" fmla="*/ 1047022 w 1616122"/>
              <a:gd name="connsiteY9" fmla="*/ 213372 h 1197209"/>
              <a:gd name="connsiteX10" fmla="*/ 1317532 w 1616122"/>
              <a:gd name="connsiteY10" fmla="*/ 125742 h 1197209"/>
              <a:gd name="connsiteX11" fmla="*/ 1412782 w 1616122"/>
              <a:gd name="connsiteY11" fmla="*/ 209562 h 1197209"/>
              <a:gd name="connsiteX12" fmla="*/ 1504222 w 1616122"/>
              <a:gd name="connsiteY12" fmla="*/ 236232 h 1197209"/>
              <a:gd name="connsiteX13" fmla="*/ 1607092 w 1616122"/>
              <a:gd name="connsiteY13" fmla="*/ 392442 h 1197209"/>
              <a:gd name="connsiteX14" fmla="*/ 1256572 w 1616122"/>
              <a:gd name="connsiteY14" fmla="*/ 1028712 h 1197209"/>
              <a:gd name="connsiteX15" fmla="*/ 768892 w 1616122"/>
              <a:gd name="connsiteY15" fmla="*/ 1184922 h 119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6122" h="1197209">
                <a:moveTo>
                  <a:pt x="768892" y="1184922"/>
                </a:moveTo>
                <a:cubicBezTo>
                  <a:pt x="563787" y="1144282"/>
                  <a:pt x="126907" y="905522"/>
                  <a:pt x="25942" y="784872"/>
                </a:cubicBezTo>
                <a:cubicBezTo>
                  <a:pt x="-75023" y="664222"/>
                  <a:pt x="150402" y="544207"/>
                  <a:pt x="163102" y="461022"/>
                </a:cubicBezTo>
                <a:cubicBezTo>
                  <a:pt x="175802" y="377837"/>
                  <a:pt x="94522" y="327672"/>
                  <a:pt x="102142" y="285762"/>
                </a:cubicBezTo>
                <a:cubicBezTo>
                  <a:pt x="109762" y="243852"/>
                  <a:pt x="147227" y="225437"/>
                  <a:pt x="208822" y="209562"/>
                </a:cubicBezTo>
                <a:cubicBezTo>
                  <a:pt x="270417" y="193687"/>
                  <a:pt x="417737" y="201942"/>
                  <a:pt x="471712" y="190512"/>
                </a:cubicBezTo>
                <a:cubicBezTo>
                  <a:pt x="525687" y="179082"/>
                  <a:pt x="502827" y="172732"/>
                  <a:pt x="532672" y="140982"/>
                </a:cubicBezTo>
                <a:cubicBezTo>
                  <a:pt x="562517" y="109232"/>
                  <a:pt x="598712" y="1282"/>
                  <a:pt x="650782" y="12"/>
                </a:cubicBezTo>
                <a:cubicBezTo>
                  <a:pt x="702852" y="-1258"/>
                  <a:pt x="779052" y="97802"/>
                  <a:pt x="845092" y="133362"/>
                </a:cubicBezTo>
                <a:cubicBezTo>
                  <a:pt x="911132" y="168922"/>
                  <a:pt x="968282" y="214642"/>
                  <a:pt x="1047022" y="213372"/>
                </a:cubicBezTo>
                <a:cubicBezTo>
                  <a:pt x="1125762" y="212102"/>
                  <a:pt x="1256572" y="126377"/>
                  <a:pt x="1317532" y="125742"/>
                </a:cubicBezTo>
                <a:cubicBezTo>
                  <a:pt x="1378492" y="125107"/>
                  <a:pt x="1381667" y="191147"/>
                  <a:pt x="1412782" y="209562"/>
                </a:cubicBezTo>
                <a:cubicBezTo>
                  <a:pt x="1443897" y="227977"/>
                  <a:pt x="1471837" y="205752"/>
                  <a:pt x="1504222" y="236232"/>
                </a:cubicBezTo>
                <a:cubicBezTo>
                  <a:pt x="1536607" y="266712"/>
                  <a:pt x="1648367" y="260362"/>
                  <a:pt x="1607092" y="392442"/>
                </a:cubicBezTo>
                <a:cubicBezTo>
                  <a:pt x="1565817" y="524522"/>
                  <a:pt x="1393097" y="894092"/>
                  <a:pt x="1256572" y="1028712"/>
                </a:cubicBezTo>
                <a:cubicBezTo>
                  <a:pt x="1120047" y="1163332"/>
                  <a:pt x="973997" y="1225562"/>
                  <a:pt x="768892" y="1184922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CD6A3D-6B0D-E9B9-6F9F-CBAA4A77F6CD}"/>
              </a:ext>
            </a:extLst>
          </p:cNvPr>
          <p:cNvSpPr/>
          <p:nvPr/>
        </p:nvSpPr>
        <p:spPr>
          <a:xfrm>
            <a:off x="8985715" y="3107204"/>
            <a:ext cx="2282031" cy="58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D9A546-DEC9-5504-AA94-00BE568B3811}"/>
              </a:ext>
            </a:extLst>
          </p:cNvPr>
          <p:cNvSpPr/>
          <p:nvPr/>
        </p:nvSpPr>
        <p:spPr>
          <a:xfrm rot="3027737">
            <a:off x="9092737" y="2804852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7519D2-406D-D188-2D04-E8EBD27AEBD5}"/>
              </a:ext>
            </a:extLst>
          </p:cNvPr>
          <p:cNvCxnSpPr>
            <a:cxnSpLocks/>
          </p:cNvCxnSpPr>
          <p:nvPr/>
        </p:nvCxnSpPr>
        <p:spPr>
          <a:xfrm flipV="1">
            <a:off x="10117693" y="3022934"/>
            <a:ext cx="0" cy="89093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F26953AD-FA9C-93AC-39AE-E04F30333A14}"/>
              </a:ext>
            </a:extLst>
          </p:cNvPr>
          <p:cNvSpPr/>
          <p:nvPr/>
        </p:nvSpPr>
        <p:spPr>
          <a:xfrm rot="9105172">
            <a:off x="9941349" y="3131743"/>
            <a:ext cx="326875" cy="325817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F61F06FC-1765-3AED-3B8F-9699524CDAC7}"/>
              </a:ext>
            </a:extLst>
          </p:cNvPr>
          <p:cNvSpPr/>
          <p:nvPr/>
        </p:nvSpPr>
        <p:spPr>
          <a:xfrm rot="4775772">
            <a:off x="9991443" y="3128580"/>
            <a:ext cx="323913" cy="32879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718F7B-B81C-9B3F-0F16-0A37EB15CAA5}"/>
              </a:ext>
            </a:extLst>
          </p:cNvPr>
          <p:cNvSpPr txBox="1"/>
          <p:nvPr/>
        </p:nvSpPr>
        <p:spPr>
          <a:xfrm>
            <a:off x="5463284" y="4977832"/>
            <a:ext cx="168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cs typeface="Arial" panose="020B0604020202020204" pitchFamily="34" charset="0"/>
              </a:rPr>
              <a:t>Semi-Rough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3FE9FC-8F36-E3FE-2916-C19C9477D842}"/>
              </a:ext>
            </a:extLst>
          </p:cNvPr>
          <p:cNvSpPr txBox="1"/>
          <p:nvPr/>
        </p:nvSpPr>
        <p:spPr>
          <a:xfrm>
            <a:off x="9632451" y="4965019"/>
            <a:ext cx="100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cs typeface="Arial" panose="020B0604020202020204" pitchFamily="34" charset="0"/>
              </a:rPr>
              <a:t>Rough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0C9C55-4E3B-4C30-94CC-82FCD0AD75BE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12788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0" grpId="0" animBg="1"/>
      <p:bldP spid="39" grpId="0" animBg="1"/>
      <p:bldP spid="40" grpId="0" animBg="1"/>
      <p:bldP spid="45" grpId="0" animBg="1"/>
      <p:bldP spid="46" grpId="0" animBg="1"/>
      <p:bldP spid="47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8398BC2-147B-2F7F-CF50-E4CFA8FDF6EF}"/>
              </a:ext>
            </a:extLst>
          </p:cNvPr>
          <p:cNvGrpSpPr/>
          <p:nvPr/>
        </p:nvGrpSpPr>
        <p:grpSpPr>
          <a:xfrm>
            <a:off x="7150553" y="2025517"/>
            <a:ext cx="3297238" cy="1888711"/>
            <a:chOff x="7417287" y="3134778"/>
            <a:chExt cx="1701987" cy="1024579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6ADAC9A-2061-C11F-A84F-40D9023B9082}"/>
                </a:ext>
              </a:extLst>
            </p:cNvPr>
            <p:cNvCxnSpPr>
              <a:cxnSpLocks/>
            </p:cNvCxnSpPr>
            <p:nvPr/>
          </p:nvCxnSpPr>
          <p:spPr>
            <a:xfrm>
              <a:off x="7879099" y="3246874"/>
              <a:ext cx="0" cy="88989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36D7C73-B250-E6F8-289E-01278F27C4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9025" y="4065300"/>
              <a:ext cx="1175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91A4435-3665-FEBA-5FF0-17C61AC41C26}"/>
                    </a:ext>
                  </a:extLst>
                </p:cNvPr>
                <p:cNvSpPr txBox="1"/>
                <p:nvPr/>
              </p:nvSpPr>
              <p:spPr>
                <a:xfrm>
                  <a:off x="7417287" y="3134778"/>
                  <a:ext cx="480656" cy="2170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91A4435-3665-FEBA-5FF0-17C61AC41C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287" y="3134778"/>
                  <a:ext cx="480656" cy="217050"/>
                </a:xfrm>
                <a:prstGeom prst="rect">
                  <a:avLst/>
                </a:prstGeom>
                <a:blipFill>
                  <a:blip r:embed="rId4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96C8875-2237-570A-BF01-B5DA962F5FB7}"/>
                    </a:ext>
                  </a:extLst>
                </p:cNvPr>
                <p:cNvSpPr txBox="1"/>
                <p:nvPr/>
              </p:nvSpPr>
              <p:spPr>
                <a:xfrm>
                  <a:off x="8932402" y="3942307"/>
                  <a:ext cx="186872" cy="2170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𝒇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96C8875-2237-570A-BF01-B5DA962F5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2402" y="3942307"/>
                  <a:ext cx="186872" cy="217050"/>
                </a:xfrm>
                <a:prstGeom prst="rect">
                  <a:avLst/>
                </a:prstGeom>
                <a:blipFill>
                  <a:blip r:embed="rId5"/>
                  <a:stretch>
                    <a:fillRect l="-1667" r="-3333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E516C50-3BC5-2F1D-EAF8-1EC0CBF96A70}"/>
                </a:ext>
              </a:extLst>
            </p:cNvPr>
            <p:cNvSpPr/>
            <p:nvPr/>
          </p:nvSpPr>
          <p:spPr>
            <a:xfrm>
              <a:off x="7883882" y="3351667"/>
              <a:ext cx="910863" cy="669439"/>
            </a:xfrm>
            <a:custGeom>
              <a:avLst/>
              <a:gdLst>
                <a:gd name="connsiteX0" fmla="*/ 0 w 1261110"/>
                <a:gd name="connsiteY0" fmla="*/ 166941 h 749871"/>
                <a:gd name="connsiteX1" fmla="*/ 171450 w 1261110"/>
                <a:gd name="connsiteY1" fmla="*/ 48831 h 749871"/>
                <a:gd name="connsiteX2" fmla="*/ 601980 w 1261110"/>
                <a:gd name="connsiteY2" fmla="*/ 29781 h 749871"/>
                <a:gd name="connsiteX3" fmla="*/ 967740 w 1261110"/>
                <a:gd name="connsiteY3" fmla="*/ 448881 h 749871"/>
                <a:gd name="connsiteX4" fmla="*/ 1261110 w 1261110"/>
                <a:gd name="connsiteY4" fmla="*/ 749871 h 749871"/>
                <a:gd name="connsiteX0" fmla="*/ 0 w 1261110"/>
                <a:gd name="connsiteY0" fmla="*/ 161490 h 744420"/>
                <a:gd name="connsiteX1" fmla="*/ 180207 w 1261110"/>
                <a:gd name="connsiteY1" fmla="*/ 62075 h 744420"/>
                <a:gd name="connsiteX2" fmla="*/ 601980 w 1261110"/>
                <a:gd name="connsiteY2" fmla="*/ 24330 h 744420"/>
                <a:gd name="connsiteX3" fmla="*/ 967740 w 1261110"/>
                <a:gd name="connsiteY3" fmla="*/ 443430 h 744420"/>
                <a:gd name="connsiteX4" fmla="*/ 1261110 w 1261110"/>
                <a:gd name="connsiteY4" fmla="*/ 744420 h 744420"/>
                <a:gd name="connsiteX0" fmla="*/ 0 w 1261110"/>
                <a:gd name="connsiteY0" fmla="*/ 164940 h 747870"/>
                <a:gd name="connsiteX1" fmla="*/ 180207 w 1261110"/>
                <a:gd name="connsiteY1" fmla="*/ 65525 h 747870"/>
                <a:gd name="connsiteX2" fmla="*/ 601980 w 1261110"/>
                <a:gd name="connsiteY2" fmla="*/ 27780 h 747870"/>
                <a:gd name="connsiteX3" fmla="*/ 967740 w 1261110"/>
                <a:gd name="connsiteY3" fmla="*/ 446880 h 747870"/>
                <a:gd name="connsiteX4" fmla="*/ 1261110 w 1261110"/>
                <a:gd name="connsiteY4" fmla="*/ 747870 h 747870"/>
                <a:gd name="connsiteX0" fmla="*/ 0 w 1261110"/>
                <a:gd name="connsiteY0" fmla="*/ 175105 h 758035"/>
                <a:gd name="connsiteX1" fmla="*/ 180207 w 1261110"/>
                <a:gd name="connsiteY1" fmla="*/ 75690 h 758035"/>
                <a:gd name="connsiteX2" fmla="*/ 341090 w 1261110"/>
                <a:gd name="connsiteY2" fmla="*/ 23891 h 758035"/>
                <a:gd name="connsiteX3" fmla="*/ 601980 w 1261110"/>
                <a:gd name="connsiteY3" fmla="*/ 37945 h 758035"/>
                <a:gd name="connsiteX4" fmla="*/ 967740 w 1261110"/>
                <a:gd name="connsiteY4" fmla="*/ 457045 h 758035"/>
                <a:gd name="connsiteX5" fmla="*/ 1261110 w 1261110"/>
                <a:gd name="connsiteY5" fmla="*/ 758035 h 758035"/>
                <a:gd name="connsiteX0" fmla="*/ 0 w 1261110"/>
                <a:gd name="connsiteY0" fmla="*/ 184401 h 767331"/>
                <a:gd name="connsiteX1" fmla="*/ 180207 w 1261110"/>
                <a:gd name="connsiteY1" fmla="*/ 84986 h 767331"/>
                <a:gd name="connsiteX2" fmla="*/ 341090 w 1261110"/>
                <a:gd name="connsiteY2" fmla="*/ 33187 h 767331"/>
                <a:gd name="connsiteX3" fmla="*/ 472439 w 1261110"/>
                <a:gd name="connsiteY3" fmla="*/ 8262 h 767331"/>
                <a:gd name="connsiteX4" fmla="*/ 601980 w 1261110"/>
                <a:gd name="connsiteY4" fmla="*/ 47241 h 767331"/>
                <a:gd name="connsiteX5" fmla="*/ 967740 w 1261110"/>
                <a:gd name="connsiteY5" fmla="*/ 466341 h 767331"/>
                <a:gd name="connsiteX6" fmla="*/ 1261110 w 1261110"/>
                <a:gd name="connsiteY6" fmla="*/ 767331 h 767331"/>
                <a:gd name="connsiteX0" fmla="*/ 0 w 1261110"/>
                <a:gd name="connsiteY0" fmla="*/ 184401 h 767331"/>
                <a:gd name="connsiteX1" fmla="*/ 180207 w 1261110"/>
                <a:gd name="connsiteY1" fmla="*/ 84986 h 767331"/>
                <a:gd name="connsiteX2" fmla="*/ 181720 w 1261110"/>
                <a:gd name="connsiteY2" fmla="*/ 90832 h 767331"/>
                <a:gd name="connsiteX3" fmla="*/ 341090 w 1261110"/>
                <a:gd name="connsiteY3" fmla="*/ 33187 h 767331"/>
                <a:gd name="connsiteX4" fmla="*/ 472439 w 1261110"/>
                <a:gd name="connsiteY4" fmla="*/ 8262 h 767331"/>
                <a:gd name="connsiteX5" fmla="*/ 601980 w 1261110"/>
                <a:gd name="connsiteY5" fmla="*/ 47241 h 767331"/>
                <a:gd name="connsiteX6" fmla="*/ 967740 w 1261110"/>
                <a:gd name="connsiteY6" fmla="*/ 466341 h 767331"/>
                <a:gd name="connsiteX7" fmla="*/ 1261110 w 1261110"/>
                <a:gd name="connsiteY7" fmla="*/ 767331 h 767331"/>
                <a:gd name="connsiteX0" fmla="*/ 0 w 1261110"/>
                <a:gd name="connsiteY0" fmla="*/ 187482 h 770412"/>
                <a:gd name="connsiteX1" fmla="*/ 180207 w 1261110"/>
                <a:gd name="connsiteY1" fmla="*/ 88067 h 770412"/>
                <a:gd name="connsiteX2" fmla="*/ 181720 w 1261110"/>
                <a:gd name="connsiteY2" fmla="*/ 93913 h 770412"/>
                <a:gd name="connsiteX3" fmla="*/ 341090 w 1261110"/>
                <a:gd name="connsiteY3" fmla="*/ 36268 h 770412"/>
                <a:gd name="connsiteX4" fmla="*/ 211493 w 1261110"/>
                <a:gd name="connsiteY4" fmla="*/ 84565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180207 w 1261110"/>
                <a:gd name="connsiteY1" fmla="*/ 88067 h 770412"/>
                <a:gd name="connsiteX2" fmla="*/ 181720 w 1261110"/>
                <a:gd name="connsiteY2" fmla="*/ 93913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180207 w 1261110"/>
                <a:gd name="connsiteY1" fmla="*/ 88067 h 770412"/>
                <a:gd name="connsiteX2" fmla="*/ 120424 w 1261110"/>
                <a:gd name="connsiteY2" fmla="*/ 79892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101398 w 1261110"/>
                <a:gd name="connsiteY1" fmla="*/ 106762 h 770412"/>
                <a:gd name="connsiteX2" fmla="*/ 120424 w 1261110"/>
                <a:gd name="connsiteY2" fmla="*/ 79892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101398 w 1261110"/>
                <a:gd name="connsiteY1" fmla="*/ 106762 h 770412"/>
                <a:gd name="connsiteX2" fmla="*/ 192228 w 1261110"/>
                <a:gd name="connsiteY2" fmla="*/ 79892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92228 w 1261110"/>
                <a:gd name="connsiteY2" fmla="*/ 79892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341090 w 1261110"/>
                <a:gd name="connsiteY3" fmla="*/ 36268 h 770412"/>
                <a:gd name="connsiteX4" fmla="*/ 253524 w 1261110"/>
                <a:gd name="connsiteY4" fmla="*/ 7210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341090 w 1261110"/>
                <a:gd name="connsiteY3" fmla="*/ 36268 h 770412"/>
                <a:gd name="connsiteX4" fmla="*/ 267535 w 1261110"/>
                <a:gd name="connsiteY4" fmla="*/ 50291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388375 w 1261110"/>
                <a:gd name="connsiteY3" fmla="*/ 44057 h 770412"/>
                <a:gd name="connsiteX4" fmla="*/ 267535 w 1261110"/>
                <a:gd name="connsiteY4" fmla="*/ 50291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267535 w 1261110"/>
                <a:gd name="connsiteY4" fmla="*/ 50291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313069 w 1261110"/>
                <a:gd name="connsiteY4" fmla="*/ 33154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313069 w 1261110"/>
                <a:gd name="connsiteY4" fmla="*/ 33154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274541 w 1261110"/>
                <a:gd name="connsiteY4" fmla="*/ 20690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274541 w 1261110"/>
                <a:gd name="connsiteY4" fmla="*/ 20690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87482 h 770412"/>
                <a:gd name="connsiteX1" fmla="*/ 97896 w 1261110"/>
                <a:gd name="connsiteY1" fmla="*/ 94299 h 770412"/>
                <a:gd name="connsiteX2" fmla="*/ 178217 w 1261110"/>
                <a:gd name="connsiteY2" fmla="*/ 92355 h 770412"/>
                <a:gd name="connsiteX3" fmla="*/ 220248 w 1261110"/>
                <a:gd name="connsiteY3" fmla="*/ 92353 h 770412"/>
                <a:gd name="connsiteX4" fmla="*/ 313070 w 1261110"/>
                <a:gd name="connsiteY4" fmla="*/ 19132 h 770412"/>
                <a:gd name="connsiteX5" fmla="*/ 472439 w 1261110"/>
                <a:gd name="connsiteY5" fmla="*/ 11343 h 770412"/>
                <a:gd name="connsiteX6" fmla="*/ 601980 w 1261110"/>
                <a:gd name="connsiteY6" fmla="*/ 50322 h 770412"/>
                <a:gd name="connsiteX7" fmla="*/ 967740 w 1261110"/>
                <a:gd name="connsiteY7" fmla="*/ 469422 h 770412"/>
                <a:gd name="connsiteX8" fmla="*/ 1261110 w 1261110"/>
                <a:gd name="connsiteY8" fmla="*/ 770412 h 770412"/>
                <a:gd name="connsiteX0" fmla="*/ 0 w 1261110"/>
                <a:gd name="connsiteY0" fmla="*/ 191619 h 774549"/>
                <a:gd name="connsiteX1" fmla="*/ 97896 w 1261110"/>
                <a:gd name="connsiteY1" fmla="*/ 98436 h 774549"/>
                <a:gd name="connsiteX2" fmla="*/ 178217 w 1261110"/>
                <a:gd name="connsiteY2" fmla="*/ 96492 h 774549"/>
                <a:gd name="connsiteX3" fmla="*/ 220248 w 1261110"/>
                <a:gd name="connsiteY3" fmla="*/ 96490 h 774549"/>
                <a:gd name="connsiteX4" fmla="*/ 344594 w 1261110"/>
                <a:gd name="connsiteY4" fmla="*/ 10805 h 774549"/>
                <a:gd name="connsiteX5" fmla="*/ 472439 w 1261110"/>
                <a:gd name="connsiteY5" fmla="*/ 15480 h 774549"/>
                <a:gd name="connsiteX6" fmla="*/ 601980 w 1261110"/>
                <a:gd name="connsiteY6" fmla="*/ 54459 h 774549"/>
                <a:gd name="connsiteX7" fmla="*/ 967740 w 1261110"/>
                <a:gd name="connsiteY7" fmla="*/ 473559 h 774549"/>
                <a:gd name="connsiteX8" fmla="*/ 1261110 w 1261110"/>
                <a:gd name="connsiteY8" fmla="*/ 774549 h 774549"/>
                <a:gd name="connsiteX0" fmla="*/ 0 w 1261110"/>
                <a:gd name="connsiteY0" fmla="*/ 191619 h 774549"/>
                <a:gd name="connsiteX1" fmla="*/ 97896 w 1261110"/>
                <a:gd name="connsiteY1" fmla="*/ 98436 h 774549"/>
                <a:gd name="connsiteX2" fmla="*/ 178217 w 1261110"/>
                <a:gd name="connsiteY2" fmla="*/ 96492 h 774549"/>
                <a:gd name="connsiteX3" fmla="*/ 220248 w 1261110"/>
                <a:gd name="connsiteY3" fmla="*/ 96490 h 774549"/>
                <a:gd name="connsiteX4" fmla="*/ 232509 w 1261110"/>
                <a:gd name="connsiteY4" fmla="*/ 48197 h 774549"/>
                <a:gd name="connsiteX5" fmla="*/ 344594 w 1261110"/>
                <a:gd name="connsiteY5" fmla="*/ 10805 h 774549"/>
                <a:gd name="connsiteX6" fmla="*/ 472439 w 1261110"/>
                <a:gd name="connsiteY6" fmla="*/ 15480 h 774549"/>
                <a:gd name="connsiteX7" fmla="*/ 601980 w 1261110"/>
                <a:gd name="connsiteY7" fmla="*/ 54459 h 774549"/>
                <a:gd name="connsiteX8" fmla="*/ 967740 w 1261110"/>
                <a:gd name="connsiteY8" fmla="*/ 473559 h 774549"/>
                <a:gd name="connsiteX9" fmla="*/ 1261110 w 1261110"/>
                <a:gd name="connsiteY9" fmla="*/ 774549 h 774549"/>
                <a:gd name="connsiteX0" fmla="*/ 0 w 1261110"/>
                <a:gd name="connsiteY0" fmla="*/ 191619 h 774549"/>
                <a:gd name="connsiteX1" fmla="*/ 97896 w 1261110"/>
                <a:gd name="connsiteY1" fmla="*/ 98436 h 774549"/>
                <a:gd name="connsiteX2" fmla="*/ 158952 w 1261110"/>
                <a:gd name="connsiteY2" fmla="*/ 60660 h 774549"/>
                <a:gd name="connsiteX3" fmla="*/ 220248 w 1261110"/>
                <a:gd name="connsiteY3" fmla="*/ 96490 h 774549"/>
                <a:gd name="connsiteX4" fmla="*/ 232509 w 1261110"/>
                <a:gd name="connsiteY4" fmla="*/ 48197 h 774549"/>
                <a:gd name="connsiteX5" fmla="*/ 344594 w 1261110"/>
                <a:gd name="connsiteY5" fmla="*/ 10805 h 774549"/>
                <a:gd name="connsiteX6" fmla="*/ 472439 w 1261110"/>
                <a:gd name="connsiteY6" fmla="*/ 15480 h 774549"/>
                <a:gd name="connsiteX7" fmla="*/ 601980 w 1261110"/>
                <a:gd name="connsiteY7" fmla="*/ 54459 h 774549"/>
                <a:gd name="connsiteX8" fmla="*/ 967740 w 1261110"/>
                <a:gd name="connsiteY8" fmla="*/ 473559 h 774549"/>
                <a:gd name="connsiteX9" fmla="*/ 1261110 w 1261110"/>
                <a:gd name="connsiteY9" fmla="*/ 774549 h 774549"/>
                <a:gd name="connsiteX0" fmla="*/ 0 w 1261110"/>
                <a:gd name="connsiteY0" fmla="*/ 191619 h 774549"/>
                <a:gd name="connsiteX1" fmla="*/ 97896 w 1261110"/>
                <a:gd name="connsiteY1" fmla="*/ 98436 h 774549"/>
                <a:gd name="connsiteX2" fmla="*/ 158952 w 1261110"/>
                <a:gd name="connsiteY2" fmla="*/ 60660 h 774549"/>
                <a:gd name="connsiteX3" fmla="*/ 220248 w 1261110"/>
                <a:gd name="connsiteY3" fmla="*/ 96490 h 774549"/>
                <a:gd name="connsiteX4" fmla="*/ 320076 w 1261110"/>
                <a:gd name="connsiteY4" fmla="*/ 27944 h 774549"/>
                <a:gd name="connsiteX5" fmla="*/ 344594 w 1261110"/>
                <a:gd name="connsiteY5" fmla="*/ 10805 h 774549"/>
                <a:gd name="connsiteX6" fmla="*/ 472439 w 1261110"/>
                <a:gd name="connsiteY6" fmla="*/ 15480 h 774549"/>
                <a:gd name="connsiteX7" fmla="*/ 601980 w 1261110"/>
                <a:gd name="connsiteY7" fmla="*/ 54459 h 774549"/>
                <a:gd name="connsiteX8" fmla="*/ 967740 w 1261110"/>
                <a:gd name="connsiteY8" fmla="*/ 473559 h 774549"/>
                <a:gd name="connsiteX9" fmla="*/ 1261110 w 1261110"/>
                <a:gd name="connsiteY9" fmla="*/ 774549 h 774549"/>
                <a:gd name="connsiteX0" fmla="*/ 0 w 1261110"/>
                <a:gd name="connsiteY0" fmla="*/ 200826 h 783756"/>
                <a:gd name="connsiteX1" fmla="*/ 97896 w 1261110"/>
                <a:gd name="connsiteY1" fmla="*/ 107643 h 783756"/>
                <a:gd name="connsiteX2" fmla="*/ 158952 w 1261110"/>
                <a:gd name="connsiteY2" fmla="*/ 69867 h 783756"/>
                <a:gd name="connsiteX3" fmla="*/ 220248 w 1261110"/>
                <a:gd name="connsiteY3" fmla="*/ 105697 h 783756"/>
                <a:gd name="connsiteX4" fmla="*/ 320076 w 1261110"/>
                <a:gd name="connsiteY4" fmla="*/ 37151 h 783756"/>
                <a:gd name="connsiteX5" fmla="*/ 398885 w 1261110"/>
                <a:gd name="connsiteY5" fmla="*/ 9107 h 783756"/>
                <a:gd name="connsiteX6" fmla="*/ 472439 w 1261110"/>
                <a:gd name="connsiteY6" fmla="*/ 24687 h 783756"/>
                <a:gd name="connsiteX7" fmla="*/ 601980 w 1261110"/>
                <a:gd name="connsiteY7" fmla="*/ 63666 h 783756"/>
                <a:gd name="connsiteX8" fmla="*/ 967740 w 1261110"/>
                <a:gd name="connsiteY8" fmla="*/ 482766 h 783756"/>
                <a:gd name="connsiteX9" fmla="*/ 1261110 w 1261110"/>
                <a:gd name="connsiteY9" fmla="*/ 783756 h 783756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20248 w 1261110"/>
                <a:gd name="connsiteY3" fmla="*/ 107115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01980 w 1261110"/>
                <a:gd name="connsiteY7" fmla="*/ 65084 h 785174"/>
                <a:gd name="connsiteX8" fmla="*/ 967740 w 1261110"/>
                <a:gd name="connsiteY8" fmla="*/ 484184 h 785174"/>
                <a:gd name="connsiteX9" fmla="*/ 1261110 w 1261110"/>
                <a:gd name="connsiteY9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20248 w 1261110"/>
                <a:gd name="connsiteY3" fmla="*/ 107115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45762 w 1261110"/>
                <a:gd name="connsiteY7" fmla="*/ 68200 h 785174"/>
                <a:gd name="connsiteX8" fmla="*/ 967740 w 1261110"/>
                <a:gd name="connsiteY8" fmla="*/ 484184 h 785174"/>
                <a:gd name="connsiteX9" fmla="*/ 1261110 w 1261110"/>
                <a:gd name="connsiteY9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20248 w 1261110"/>
                <a:gd name="connsiteY3" fmla="*/ 107115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967740 w 1261110"/>
                <a:gd name="connsiteY8" fmla="*/ 484184 h 785174"/>
                <a:gd name="connsiteX9" fmla="*/ 1261110 w 1261110"/>
                <a:gd name="connsiteY9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20248 w 1261110"/>
                <a:gd name="connsiteY3" fmla="*/ 107115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967740 w 1261110"/>
                <a:gd name="connsiteY8" fmla="*/ 484184 h 785174"/>
                <a:gd name="connsiteX9" fmla="*/ 1261110 w 1261110"/>
                <a:gd name="connsiteY9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967740 w 1261110"/>
                <a:gd name="connsiteY8" fmla="*/ 484184 h 785174"/>
                <a:gd name="connsiteX9" fmla="*/ 1261110 w 1261110"/>
                <a:gd name="connsiteY9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69988 w 1261110"/>
                <a:gd name="connsiteY8" fmla="*/ 337692 h 785174"/>
                <a:gd name="connsiteX9" fmla="*/ 967740 w 1261110"/>
                <a:gd name="connsiteY9" fmla="*/ 484184 h 785174"/>
                <a:gd name="connsiteX10" fmla="*/ 1261110 w 1261110"/>
                <a:gd name="connsiteY10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52476 w 1261110"/>
                <a:gd name="connsiteY8" fmla="*/ 334575 h 785174"/>
                <a:gd name="connsiteX9" fmla="*/ 967740 w 1261110"/>
                <a:gd name="connsiteY9" fmla="*/ 484184 h 785174"/>
                <a:gd name="connsiteX10" fmla="*/ 1261110 w 1261110"/>
                <a:gd name="connsiteY10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52476 w 1261110"/>
                <a:gd name="connsiteY8" fmla="*/ 334575 h 785174"/>
                <a:gd name="connsiteX9" fmla="*/ 855977 w 1261110"/>
                <a:gd name="connsiteY9" fmla="*/ 343924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52476 w 1261110"/>
                <a:gd name="connsiteY8" fmla="*/ 334575 h 785174"/>
                <a:gd name="connsiteX9" fmla="*/ 827956 w 1261110"/>
                <a:gd name="connsiteY9" fmla="*/ 294069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933037 w 1261110"/>
                <a:gd name="connsiteY8" fmla="*/ 443630 h 785174"/>
                <a:gd name="connsiteX9" fmla="*/ 827956 w 1261110"/>
                <a:gd name="connsiteY9" fmla="*/ 294069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1034613 w 1261110"/>
                <a:gd name="connsiteY8" fmla="*/ 287837 h 785174"/>
                <a:gd name="connsiteX9" fmla="*/ 827956 w 1261110"/>
                <a:gd name="connsiteY9" fmla="*/ 294069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20953 w 1261110"/>
                <a:gd name="connsiteY8" fmla="*/ 253563 h 785174"/>
                <a:gd name="connsiteX9" fmla="*/ 827956 w 1261110"/>
                <a:gd name="connsiteY9" fmla="*/ 294069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20953 w 1261110"/>
                <a:gd name="connsiteY8" fmla="*/ 253563 h 785174"/>
                <a:gd name="connsiteX9" fmla="*/ 915522 w 1261110"/>
                <a:gd name="connsiteY9" fmla="*/ 356386 h 785174"/>
                <a:gd name="connsiteX10" fmla="*/ 967740 w 1261110"/>
                <a:gd name="connsiteY10" fmla="*/ 484184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20953 w 1261110"/>
                <a:gd name="connsiteY8" fmla="*/ 253563 h 785174"/>
                <a:gd name="connsiteX9" fmla="*/ 915522 w 1261110"/>
                <a:gd name="connsiteY9" fmla="*/ 356386 h 785174"/>
                <a:gd name="connsiteX10" fmla="*/ 978248 w 1261110"/>
                <a:gd name="connsiteY10" fmla="*/ 502880 h 785174"/>
                <a:gd name="connsiteX11" fmla="*/ 1261110 w 1261110"/>
                <a:gd name="connsiteY11" fmla="*/ 785174 h 785174"/>
                <a:gd name="connsiteX0" fmla="*/ 0 w 1261110"/>
                <a:gd name="connsiteY0" fmla="*/ 202244 h 785174"/>
                <a:gd name="connsiteX1" fmla="*/ 97896 w 1261110"/>
                <a:gd name="connsiteY1" fmla="*/ 109061 h 785174"/>
                <a:gd name="connsiteX2" fmla="*/ 158952 w 1261110"/>
                <a:gd name="connsiteY2" fmla="*/ 71285 h 785174"/>
                <a:gd name="connsiteX3" fmla="*/ 241264 w 1261110"/>
                <a:gd name="connsiteY3" fmla="*/ 74399 h 785174"/>
                <a:gd name="connsiteX4" fmla="*/ 320076 w 1261110"/>
                <a:gd name="connsiteY4" fmla="*/ 38569 h 785174"/>
                <a:gd name="connsiteX5" fmla="*/ 398885 w 1261110"/>
                <a:gd name="connsiteY5" fmla="*/ 10525 h 785174"/>
                <a:gd name="connsiteX6" fmla="*/ 521476 w 1261110"/>
                <a:gd name="connsiteY6" fmla="*/ 16758 h 785174"/>
                <a:gd name="connsiteX7" fmla="*/ 689544 w 1261110"/>
                <a:gd name="connsiteY7" fmla="*/ 63526 h 785174"/>
                <a:gd name="connsiteX8" fmla="*/ 820953 w 1261110"/>
                <a:gd name="connsiteY8" fmla="*/ 253563 h 785174"/>
                <a:gd name="connsiteX9" fmla="*/ 915522 w 1261110"/>
                <a:gd name="connsiteY9" fmla="*/ 356386 h 785174"/>
                <a:gd name="connsiteX10" fmla="*/ 988756 w 1261110"/>
                <a:gd name="connsiteY10" fmla="*/ 530923 h 785174"/>
                <a:gd name="connsiteX11" fmla="*/ 1261110 w 1261110"/>
                <a:gd name="connsiteY11" fmla="*/ 785174 h 78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110" h="785174">
                  <a:moveTo>
                    <a:pt x="0" y="202244"/>
                  </a:moveTo>
                  <a:cubicBezTo>
                    <a:pt x="35560" y="154619"/>
                    <a:pt x="71404" y="130887"/>
                    <a:pt x="97896" y="109061"/>
                  </a:cubicBezTo>
                  <a:cubicBezTo>
                    <a:pt x="124388" y="87235"/>
                    <a:pt x="132138" y="79918"/>
                    <a:pt x="158952" y="71285"/>
                  </a:cubicBezTo>
                  <a:cubicBezTo>
                    <a:pt x="185766" y="62652"/>
                    <a:pt x="232215" y="76736"/>
                    <a:pt x="241264" y="74399"/>
                  </a:cubicBezTo>
                  <a:cubicBezTo>
                    <a:pt x="250313" y="72062"/>
                    <a:pt x="299352" y="52850"/>
                    <a:pt x="320076" y="38569"/>
                  </a:cubicBezTo>
                  <a:cubicBezTo>
                    <a:pt x="340800" y="24288"/>
                    <a:pt x="358897" y="21690"/>
                    <a:pt x="398885" y="10525"/>
                  </a:cubicBezTo>
                  <a:cubicBezTo>
                    <a:pt x="508343" y="-18556"/>
                    <a:pt x="456395" y="22465"/>
                    <a:pt x="521476" y="16758"/>
                  </a:cubicBezTo>
                  <a:cubicBezTo>
                    <a:pt x="586557" y="11051"/>
                    <a:pt x="639631" y="24059"/>
                    <a:pt x="689544" y="63526"/>
                  </a:cubicBezTo>
                  <a:cubicBezTo>
                    <a:pt x="739457" y="102994"/>
                    <a:pt x="793214" y="206830"/>
                    <a:pt x="820953" y="253563"/>
                  </a:cubicBezTo>
                  <a:cubicBezTo>
                    <a:pt x="848692" y="300296"/>
                    <a:pt x="896311" y="331451"/>
                    <a:pt x="915522" y="356386"/>
                  </a:cubicBezTo>
                  <a:cubicBezTo>
                    <a:pt x="934733" y="381321"/>
                    <a:pt x="921234" y="457381"/>
                    <a:pt x="988756" y="530923"/>
                  </a:cubicBezTo>
                  <a:cubicBezTo>
                    <a:pt x="1098611" y="650938"/>
                    <a:pt x="1169352" y="694686"/>
                    <a:pt x="1261110" y="785174"/>
                  </a:cubicBezTo>
                </a:path>
              </a:pathLst>
            </a:cu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1CDF6A6D-2822-AB2D-0039-E1C70030D18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773833-53E5-ED61-19A0-014E671265A1}"/>
              </a:ext>
            </a:extLst>
          </p:cNvPr>
          <p:cNvGrpSpPr/>
          <p:nvPr/>
        </p:nvGrpSpPr>
        <p:grpSpPr>
          <a:xfrm rot="15590167">
            <a:off x="1995969" y="2140859"/>
            <a:ext cx="1372758" cy="1527147"/>
            <a:chOff x="2423300" y="152049"/>
            <a:chExt cx="2399784" cy="283868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7A733D3-D44F-DEC5-ABAB-CF45E58D49CE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08ADCE-B595-08A6-0056-ED8900A749DE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3810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81AB92-8EEF-C912-6CB0-1A868BB54CEA}"/>
              </a:ext>
            </a:extLst>
          </p:cNvPr>
          <p:cNvSpPr/>
          <p:nvPr/>
        </p:nvSpPr>
        <p:spPr>
          <a:xfrm rot="2465845">
            <a:off x="1584614" y="3601389"/>
            <a:ext cx="293935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7253C8D-6D9E-249E-2650-86490FB2F2CD}"/>
              </a:ext>
            </a:extLst>
          </p:cNvPr>
          <p:cNvCxnSpPr>
            <a:cxnSpLocks/>
          </p:cNvCxnSpPr>
          <p:nvPr/>
        </p:nvCxnSpPr>
        <p:spPr>
          <a:xfrm flipH="1" flipV="1">
            <a:off x="3285500" y="2090640"/>
            <a:ext cx="368474" cy="1066775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967E5E-7223-8A7B-DC17-755550FEDD0C}"/>
              </a:ext>
            </a:extLst>
          </p:cNvPr>
          <p:cNvCxnSpPr>
            <a:cxnSpLocks/>
          </p:cNvCxnSpPr>
          <p:nvPr/>
        </p:nvCxnSpPr>
        <p:spPr>
          <a:xfrm flipH="1" flipV="1">
            <a:off x="3318834" y="2079112"/>
            <a:ext cx="531141" cy="362387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!!Freeform: Shape 9">
            <a:extLst>
              <a:ext uri="{FF2B5EF4-FFF2-40B4-BE49-F238E27FC236}">
                <a16:creationId xmlns:a16="http://schemas.microsoft.com/office/drawing/2014/main" id="{64687575-A4C6-8406-A9F4-E942198FCA4B}"/>
              </a:ext>
            </a:extLst>
          </p:cNvPr>
          <p:cNvSpPr/>
          <p:nvPr/>
        </p:nvSpPr>
        <p:spPr>
          <a:xfrm rot="10800000">
            <a:off x="1487880" y="1907134"/>
            <a:ext cx="3720563" cy="181428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!!Picture 45" descr="Smart Phone with solid fill">
            <a:extLst>
              <a:ext uri="{FF2B5EF4-FFF2-40B4-BE49-F238E27FC236}">
                <a16:creationId xmlns:a16="http://schemas.microsoft.com/office/drawing/2014/main" id="{0FA26FE3-307E-87BA-FDE6-CFF66ADFE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74108" y="4307442"/>
            <a:ext cx="787408" cy="787408"/>
          </a:xfrm>
          <a:prstGeom prst="rect">
            <a:avLst/>
          </a:prstGeom>
          <a:ln w="38100">
            <a:noFill/>
          </a:ln>
        </p:spPr>
      </p:pic>
      <p:pic>
        <p:nvPicPr>
          <p:cNvPr id="53" name="!!Picture 52">
            <a:extLst>
              <a:ext uri="{FF2B5EF4-FFF2-40B4-BE49-F238E27FC236}">
                <a16:creationId xmlns:a16="http://schemas.microsoft.com/office/drawing/2014/main" id="{AC9F9B41-EF3B-96ED-B6CE-C551B9E6F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54" y="4303847"/>
            <a:ext cx="760806" cy="760806"/>
          </a:xfrm>
          <a:prstGeom prst="rect">
            <a:avLst/>
          </a:prstGeom>
          <a:ln w="38100"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DFE7AB1-2C0E-9B54-1FAA-4C264FBA97A8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Objective: Categorize Roughness Level at Minimal Overhead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75DDB16-16A5-2201-00C2-E2D3FCFF8BED}"/>
                  </a:ext>
                </a:extLst>
              </p:cNvPr>
              <p:cNvSpPr txBox="1"/>
              <p:nvPr/>
            </p:nvSpPr>
            <p:spPr>
              <a:xfrm>
                <a:off x="4666294" y="2432047"/>
                <a:ext cx="8455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75DDB16-16A5-2201-00C2-E2D3FCFF8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294" y="2432047"/>
                <a:ext cx="845538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6E42D5D-2176-42EE-DAD0-14DC48DE87D0}"/>
              </a:ext>
            </a:extLst>
          </p:cNvPr>
          <p:cNvSpPr/>
          <p:nvPr/>
        </p:nvSpPr>
        <p:spPr>
          <a:xfrm>
            <a:off x="6232308" y="4355982"/>
            <a:ext cx="5460149" cy="1157436"/>
          </a:xfrm>
          <a:prstGeom prst="roundRect">
            <a:avLst/>
          </a:prstGeom>
          <a:solidFill>
            <a:srgbClr val="FACAC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Single reflection provides insufficient information on rough scattering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B1F4E63-7D45-2471-4F12-38520B7D14F6}"/>
              </a:ext>
            </a:extLst>
          </p:cNvPr>
          <p:cNvSpPr txBox="1"/>
          <p:nvPr/>
        </p:nvSpPr>
        <p:spPr>
          <a:xfrm>
            <a:off x="7260004" y="1266130"/>
            <a:ext cx="3006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Frequency Spectrum?</a:t>
            </a:r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8FBF06C-2FF5-F093-D6F3-AEDE3F5894FA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BBFFDB-CDD2-6A14-D5E8-58B3F4C5A443}"/>
              </a:ext>
            </a:extLst>
          </p:cNvPr>
          <p:cNvSpPr/>
          <p:nvPr/>
        </p:nvSpPr>
        <p:spPr>
          <a:xfrm rot="19256371">
            <a:off x="4611059" y="3421230"/>
            <a:ext cx="650597" cy="1197560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  <a:gd name="connsiteX0" fmla="*/ 258848 w 505969"/>
              <a:gd name="connsiteY0" fmla="*/ 2454693 h 2454695"/>
              <a:gd name="connsiteX1" fmla="*/ 1 w 505969"/>
              <a:gd name="connsiteY1" fmla="*/ 533226 h 2454695"/>
              <a:gd name="connsiteX2" fmla="*/ 258971 w 505969"/>
              <a:gd name="connsiteY2" fmla="*/ 23 h 2454695"/>
              <a:gd name="connsiteX3" fmla="*/ 505969 w 505969"/>
              <a:gd name="connsiteY3" fmla="*/ 545418 h 2454695"/>
              <a:gd name="connsiteX4" fmla="*/ 258848 w 505969"/>
              <a:gd name="connsiteY4" fmla="*/ 2454693 h 2454695"/>
              <a:gd name="connsiteX0" fmla="*/ 258871 w 506016"/>
              <a:gd name="connsiteY0" fmla="*/ 2580357 h 2580359"/>
              <a:gd name="connsiteX1" fmla="*/ 24 w 506016"/>
              <a:gd name="connsiteY1" fmla="*/ 658890 h 2580359"/>
              <a:gd name="connsiteX2" fmla="*/ 244913 w 506016"/>
              <a:gd name="connsiteY2" fmla="*/ 12 h 2580359"/>
              <a:gd name="connsiteX3" fmla="*/ 505992 w 506016"/>
              <a:gd name="connsiteY3" fmla="*/ 671082 h 2580359"/>
              <a:gd name="connsiteX4" fmla="*/ 258871 w 506016"/>
              <a:gd name="connsiteY4" fmla="*/ 2580357 h 2580359"/>
              <a:gd name="connsiteX0" fmla="*/ 258871 w 506016"/>
              <a:gd name="connsiteY0" fmla="*/ 2581178 h 2581180"/>
              <a:gd name="connsiteX1" fmla="*/ 24 w 506016"/>
              <a:gd name="connsiteY1" fmla="*/ 659711 h 2581180"/>
              <a:gd name="connsiteX2" fmla="*/ 244913 w 506016"/>
              <a:gd name="connsiteY2" fmla="*/ 833 h 2581180"/>
              <a:gd name="connsiteX3" fmla="*/ 505992 w 506016"/>
              <a:gd name="connsiteY3" fmla="*/ 671903 h 2581180"/>
              <a:gd name="connsiteX4" fmla="*/ 258871 w 506016"/>
              <a:gd name="connsiteY4" fmla="*/ 2581178 h 2581180"/>
              <a:gd name="connsiteX0" fmla="*/ 258880 w 506025"/>
              <a:gd name="connsiteY0" fmla="*/ 2581178 h 2581180"/>
              <a:gd name="connsiteX1" fmla="*/ 33 w 506025"/>
              <a:gd name="connsiteY1" fmla="*/ 659711 h 2581180"/>
              <a:gd name="connsiteX2" fmla="*/ 244922 w 506025"/>
              <a:gd name="connsiteY2" fmla="*/ 833 h 2581180"/>
              <a:gd name="connsiteX3" fmla="*/ 506001 w 506025"/>
              <a:gd name="connsiteY3" fmla="*/ 671903 h 2581180"/>
              <a:gd name="connsiteX4" fmla="*/ 258880 w 506025"/>
              <a:gd name="connsiteY4" fmla="*/ 2581178 h 258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25" h="2581180">
                <a:moveTo>
                  <a:pt x="258880" y="2581178"/>
                </a:moveTo>
                <a:cubicBezTo>
                  <a:pt x="174552" y="2579146"/>
                  <a:pt x="2359" y="1089769"/>
                  <a:pt x="33" y="659711"/>
                </a:cubicBezTo>
                <a:cubicBezTo>
                  <a:pt x="-2293" y="229654"/>
                  <a:pt x="118429" y="-2013"/>
                  <a:pt x="244922" y="833"/>
                </a:cubicBezTo>
                <a:cubicBezTo>
                  <a:pt x="351926" y="-16646"/>
                  <a:pt x="503675" y="241846"/>
                  <a:pt x="506001" y="671903"/>
                </a:cubicBezTo>
                <a:cubicBezTo>
                  <a:pt x="508327" y="1101961"/>
                  <a:pt x="343208" y="2583210"/>
                  <a:pt x="258880" y="2581178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B6CDA4-2CCA-6B71-CB61-0E6B48FB2EBF}"/>
              </a:ext>
            </a:extLst>
          </p:cNvPr>
          <p:cNvCxnSpPr>
            <a:cxnSpLocks/>
          </p:cNvCxnSpPr>
          <p:nvPr/>
        </p:nvCxnSpPr>
        <p:spPr>
          <a:xfrm flipH="1" flipV="1">
            <a:off x="3285873" y="2095544"/>
            <a:ext cx="1459393" cy="1675509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22E5C2-AD2D-2DA0-0212-BBEADA4472AE}"/>
              </a:ext>
            </a:extLst>
          </p:cNvPr>
          <p:cNvSpPr/>
          <p:nvPr/>
        </p:nvSpPr>
        <p:spPr>
          <a:xfrm>
            <a:off x="8035953" y="2649297"/>
            <a:ext cx="1783136" cy="923262"/>
          </a:xfrm>
          <a:custGeom>
            <a:avLst/>
            <a:gdLst>
              <a:gd name="connsiteX0" fmla="*/ 0 w 1511300"/>
              <a:gd name="connsiteY0" fmla="*/ 97655 h 724188"/>
              <a:gd name="connsiteX1" fmla="*/ 93133 w 1511300"/>
              <a:gd name="connsiteY1" fmla="*/ 51088 h 724188"/>
              <a:gd name="connsiteX2" fmla="*/ 207433 w 1511300"/>
              <a:gd name="connsiteY2" fmla="*/ 76488 h 724188"/>
              <a:gd name="connsiteX3" fmla="*/ 317500 w 1511300"/>
              <a:gd name="connsiteY3" fmla="*/ 8755 h 724188"/>
              <a:gd name="connsiteX4" fmla="*/ 444500 w 1511300"/>
              <a:gd name="connsiteY4" fmla="*/ 4521 h 724188"/>
              <a:gd name="connsiteX5" fmla="*/ 508000 w 1511300"/>
              <a:gd name="connsiteY5" fmla="*/ 42621 h 724188"/>
              <a:gd name="connsiteX6" fmla="*/ 575733 w 1511300"/>
              <a:gd name="connsiteY6" fmla="*/ 46855 h 724188"/>
              <a:gd name="connsiteX7" fmla="*/ 664633 w 1511300"/>
              <a:gd name="connsiteY7" fmla="*/ 38388 h 724188"/>
              <a:gd name="connsiteX8" fmla="*/ 795867 w 1511300"/>
              <a:gd name="connsiteY8" fmla="*/ 80721 h 724188"/>
              <a:gd name="connsiteX9" fmla="*/ 939800 w 1511300"/>
              <a:gd name="connsiteY9" fmla="*/ 195021 h 724188"/>
              <a:gd name="connsiteX10" fmla="*/ 1126067 w 1511300"/>
              <a:gd name="connsiteY10" fmla="*/ 440555 h 724188"/>
              <a:gd name="connsiteX11" fmla="*/ 1185333 w 1511300"/>
              <a:gd name="connsiteY11" fmla="*/ 487121 h 724188"/>
              <a:gd name="connsiteX12" fmla="*/ 1274233 w 1511300"/>
              <a:gd name="connsiteY12" fmla="*/ 605655 h 724188"/>
              <a:gd name="connsiteX13" fmla="*/ 1511300 w 1511300"/>
              <a:gd name="connsiteY13" fmla="*/ 724188 h 72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1300" h="724188">
                <a:moveTo>
                  <a:pt x="0" y="97655"/>
                </a:moveTo>
                <a:cubicBezTo>
                  <a:pt x="29280" y="76135"/>
                  <a:pt x="58561" y="54616"/>
                  <a:pt x="93133" y="51088"/>
                </a:cubicBezTo>
                <a:cubicBezTo>
                  <a:pt x="127705" y="47560"/>
                  <a:pt x="170039" y="83543"/>
                  <a:pt x="207433" y="76488"/>
                </a:cubicBezTo>
                <a:cubicBezTo>
                  <a:pt x="244828" y="69432"/>
                  <a:pt x="277989" y="20749"/>
                  <a:pt x="317500" y="8755"/>
                </a:cubicBezTo>
                <a:cubicBezTo>
                  <a:pt x="357011" y="-3239"/>
                  <a:pt x="412750" y="-1123"/>
                  <a:pt x="444500" y="4521"/>
                </a:cubicBezTo>
                <a:cubicBezTo>
                  <a:pt x="476250" y="10165"/>
                  <a:pt x="486128" y="35565"/>
                  <a:pt x="508000" y="42621"/>
                </a:cubicBezTo>
                <a:cubicBezTo>
                  <a:pt x="529872" y="49677"/>
                  <a:pt x="549628" y="47560"/>
                  <a:pt x="575733" y="46855"/>
                </a:cubicBezTo>
                <a:cubicBezTo>
                  <a:pt x="601838" y="46150"/>
                  <a:pt x="627944" y="32744"/>
                  <a:pt x="664633" y="38388"/>
                </a:cubicBezTo>
                <a:cubicBezTo>
                  <a:pt x="701322" y="44032"/>
                  <a:pt x="750006" y="54616"/>
                  <a:pt x="795867" y="80721"/>
                </a:cubicBezTo>
                <a:cubicBezTo>
                  <a:pt x="841728" y="106826"/>
                  <a:pt x="884767" y="135049"/>
                  <a:pt x="939800" y="195021"/>
                </a:cubicBezTo>
                <a:cubicBezTo>
                  <a:pt x="994833" y="254993"/>
                  <a:pt x="1085145" y="391872"/>
                  <a:pt x="1126067" y="440555"/>
                </a:cubicBezTo>
                <a:cubicBezTo>
                  <a:pt x="1166989" y="489238"/>
                  <a:pt x="1160639" y="459604"/>
                  <a:pt x="1185333" y="487121"/>
                </a:cubicBezTo>
                <a:cubicBezTo>
                  <a:pt x="1210027" y="514638"/>
                  <a:pt x="1219905" y="566144"/>
                  <a:pt x="1274233" y="605655"/>
                </a:cubicBezTo>
                <a:cubicBezTo>
                  <a:pt x="1328561" y="645166"/>
                  <a:pt x="1419930" y="684677"/>
                  <a:pt x="1511300" y="724188"/>
                </a:cubicBezTo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9861F2A-C4B3-0798-E8E4-A91069003F1A}"/>
              </a:ext>
            </a:extLst>
          </p:cNvPr>
          <p:cNvSpPr/>
          <p:nvPr/>
        </p:nvSpPr>
        <p:spPr>
          <a:xfrm>
            <a:off x="8035953" y="2619099"/>
            <a:ext cx="1764604" cy="1012661"/>
          </a:xfrm>
          <a:custGeom>
            <a:avLst/>
            <a:gdLst>
              <a:gd name="connsiteX0" fmla="*/ 0 w 1519766"/>
              <a:gd name="connsiteY0" fmla="*/ 81045 h 817645"/>
              <a:gd name="connsiteX1" fmla="*/ 169333 w 1519766"/>
              <a:gd name="connsiteY1" fmla="*/ 26011 h 817645"/>
              <a:gd name="connsiteX2" fmla="*/ 224366 w 1519766"/>
              <a:gd name="connsiteY2" fmla="*/ 51411 h 817645"/>
              <a:gd name="connsiteX3" fmla="*/ 355600 w 1519766"/>
              <a:gd name="connsiteY3" fmla="*/ 64111 h 817645"/>
              <a:gd name="connsiteX4" fmla="*/ 482600 w 1519766"/>
              <a:gd name="connsiteY4" fmla="*/ 611 h 817645"/>
              <a:gd name="connsiteX5" fmla="*/ 626533 w 1519766"/>
              <a:gd name="connsiteY5" fmla="*/ 30245 h 817645"/>
              <a:gd name="connsiteX6" fmla="*/ 795866 w 1519766"/>
              <a:gd name="connsiteY6" fmla="*/ 68345 h 817645"/>
              <a:gd name="connsiteX7" fmla="*/ 905933 w 1519766"/>
              <a:gd name="connsiteY7" fmla="*/ 119145 h 817645"/>
              <a:gd name="connsiteX8" fmla="*/ 1083733 w 1519766"/>
              <a:gd name="connsiteY8" fmla="*/ 288478 h 817645"/>
              <a:gd name="connsiteX9" fmla="*/ 1143000 w 1519766"/>
              <a:gd name="connsiteY9" fmla="*/ 330811 h 817645"/>
              <a:gd name="connsiteX10" fmla="*/ 1240366 w 1519766"/>
              <a:gd name="connsiteY10" fmla="*/ 457811 h 817645"/>
              <a:gd name="connsiteX11" fmla="*/ 1270000 w 1519766"/>
              <a:gd name="connsiteY11" fmla="*/ 605978 h 817645"/>
              <a:gd name="connsiteX12" fmla="*/ 1392766 w 1519766"/>
              <a:gd name="connsiteY12" fmla="*/ 745678 h 817645"/>
              <a:gd name="connsiteX13" fmla="*/ 1519766 w 1519766"/>
              <a:gd name="connsiteY13" fmla="*/ 817645 h 81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9766" h="817645">
                <a:moveTo>
                  <a:pt x="0" y="81045"/>
                </a:moveTo>
                <a:cubicBezTo>
                  <a:pt x="65969" y="55997"/>
                  <a:pt x="131939" y="30950"/>
                  <a:pt x="169333" y="26011"/>
                </a:cubicBezTo>
                <a:cubicBezTo>
                  <a:pt x="206727" y="21072"/>
                  <a:pt x="193321" y="45061"/>
                  <a:pt x="224366" y="51411"/>
                </a:cubicBezTo>
                <a:cubicBezTo>
                  <a:pt x="255411" y="57761"/>
                  <a:pt x="312561" y="72578"/>
                  <a:pt x="355600" y="64111"/>
                </a:cubicBezTo>
                <a:cubicBezTo>
                  <a:pt x="398639" y="55644"/>
                  <a:pt x="437445" y="6255"/>
                  <a:pt x="482600" y="611"/>
                </a:cubicBezTo>
                <a:cubicBezTo>
                  <a:pt x="527756" y="-5033"/>
                  <a:pt x="626533" y="30245"/>
                  <a:pt x="626533" y="30245"/>
                </a:cubicBezTo>
                <a:cubicBezTo>
                  <a:pt x="678744" y="41534"/>
                  <a:pt x="749299" y="53528"/>
                  <a:pt x="795866" y="68345"/>
                </a:cubicBezTo>
                <a:cubicBezTo>
                  <a:pt x="842433" y="83162"/>
                  <a:pt x="857955" y="82456"/>
                  <a:pt x="905933" y="119145"/>
                </a:cubicBezTo>
                <a:cubicBezTo>
                  <a:pt x="953911" y="155834"/>
                  <a:pt x="1044222" y="253200"/>
                  <a:pt x="1083733" y="288478"/>
                </a:cubicBezTo>
                <a:cubicBezTo>
                  <a:pt x="1123244" y="323756"/>
                  <a:pt x="1116895" y="302589"/>
                  <a:pt x="1143000" y="330811"/>
                </a:cubicBezTo>
                <a:cubicBezTo>
                  <a:pt x="1169105" y="359033"/>
                  <a:pt x="1219199" y="411950"/>
                  <a:pt x="1240366" y="457811"/>
                </a:cubicBezTo>
                <a:cubicBezTo>
                  <a:pt x="1261533" y="503672"/>
                  <a:pt x="1244600" y="558000"/>
                  <a:pt x="1270000" y="605978"/>
                </a:cubicBezTo>
                <a:cubicBezTo>
                  <a:pt x="1295400" y="653956"/>
                  <a:pt x="1351138" y="710400"/>
                  <a:pt x="1392766" y="745678"/>
                </a:cubicBezTo>
                <a:cubicBezTo>
                  <a:pt x="1434394" y="780956"/>
                  <a:pt x="1477080" y="799300"/>
                  <a:pt x="1519766" y="817645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CD2943-7062-90B6-E114-DD7255547880}"/>
              </a:ext>
            </a:extLst>
          </p:cNvPr>
          <p:cNvCxnSpPr>
            <a:cxnSpLocks/>
          </p:cNvCxnSpPr>
          <p:nvPr/>
        </p:nvCxnSpPr>
        <p:spPr>
          <a:xfrm flipH="1" flipV="1">
            <a:off x="3822037" y="2426410"/>
            <a:ext cx="1448395" cy="991025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C56F90-2FDA-8CAF-C938-65203264393B}"/>
              </a:ext>
            </a:extLst>
          </p:cNvPr>
          <p:cNvCxnSpPr>
            <a:cxnSpLocks/>
          </p:cNvCxnSpPr>
          <p:nvPr/>
        </p:nvCxnSpPr>
        <p:spPr>
          <a:xfrm flipH="1" flipV="1">
            <a:off x="3643670" y="3118309"/>
            <a:ext cx="331859" cy="990591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3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2032 -0.02315 L 0.03724 -0.06111 L 0.05144 -0.10024 L 0.06003 -0.13936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6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7 -0.14098 C 0.0573 -0.12824 0.05469 -0.11551 0.05235 -0.10232 L 0.04271 -0.07778 L 0.03112 -0.04861 L 0.02175 -0.02801 L 0.00222 -0.00787 L -0.01471 0.0081 L -0.03606 0.0199 L -0.05625 0.03102 C -0.06263 0.03032 -0.06731 0.03449 -0.07369 0.03379 C -0.07669 0.03264 -0.08125 0.03518 -0.08424 0.03402 C -0.08867 0.03009 -0.09414 0.03449 -0.09856 0.03078 C -0.10065 0.02893 -0.10559 0.025 -0.10755 0.02338 " pathEditMode="relative" rAng="0" ptsTypes="AAAAAAAAAAAAA">
                                      <p:cBhvr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877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76" grpId="0"/>
      <p:bldP spid="84" grpId="0" animBg="1"/>
      <p:bldP spid="86" grpId="0"/>
      <p:bldP spid="6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68F7F720-5258-404E-64AE-CD556B30F31C}"/>
              </a:ext>
            </a:extLst>
          </p:cNvPr>
          <p:cNvSpPr/>
          <p:nvPr/>
        </p:nvSpPr>
        <p:spPr>
          <a:xfrm rot="19256371">
            <a:off x="4611059" y="3421230"/>
            <a:ext cx="650597" cy="1197560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  <a:gd name="connsiteX0" fmla="*/ 258848 w 505969"/>
              <a:gd name="connsiteY0" fmla="*/ 2454693 h 2454695"/>
              <a:gd name="connsiteX1" fmla="*/ 1 w 505969"/>
              <a:gd name="connsiteY1" fmla="*/ 533226 h 2454695"/>
              <a:gd name="connsiteX2" fmla="*/ 258971 w 505969"/>
              <a:gd name="connsiteY2" fmla="*/ 23 h 2454695"/>
              <a:gd name="connsiteX3" fmla="*/ 505969 w 505969"/>
              <a:gd name="connsiteY3" fmla="*/ 545418 h 2454695"/>
              <a:gd name="connsiteX4" fmla="*/ 258848 w 505969"/>
              <a:gd name="connsiteY4" fmla="*/ 2454693 h 2454695"/>
              <a:gd name="connsiteX0" fmla="*/ 258871 w 506016"/>
              <a:gd name="connsiteY0" fmla="*/ 2580357 h 2580359"/>
              <a:gd name="connsiteX1" fmla="*/ 24 w 506016"/>
              <a:gd name="connsiteY1" fmla="*/ 658890 h 2580359"/>
              <a:gd name="connsiteX2" fmla="*/ 244913 w 506016"/>
              <a:gd name="connsiteY2" fmla="*/ 12 h 2580359"/>
              <a:gd name="connsiteX3" fmla="*/ 505992 w 506016"/>
              <a:gd name="connsiteY3" fmla="*/ 671082 h 2580359"/>
              <a:gd name="connsiteX4" fmla="*/ 258871 w 506016"/>
              <a:gd name="connsiteY4" fmla="*/ 2580357 h 2580359"/>
              <a:gd name="connsiteX0" fmla="*/ 258871 w 506016"/>
              <a:gd name="connsiteY0" fmla="*/ 2581178 h 2581180"/>
              <a:gd name="connsiteX1" fmla="*/ 24 w 506016"/>
              <a:gd name="connsiteY1" fmla="*/ 659711 h 2581180"/>
              <a:gd name="connsiteX2" fmla="*/ 244913 w 506016"/>
              <a:gd name="connsiteY2" fmla="*/ 833 h 2581180"/>
              <a:gd name="connsiteX3" fmla="*/ 505992 w 506016"/>
              <a:gd name="connsiteY3" fmla="*/ 671903 h 2581180"/>
              <a:gd name="connsiteX4" fmla="*/ 258871 w 506016"/>
              <a:gd name="connsiteY4" fmla="*/ 2581178 h 2581180"/>
              <a:gd name="connsiteX0" fmla="*/ 258880 w 506025"/>
              <a:gd name="connsiteY0" fmla="*/ 2581178 h 2581180"/>
              <a:gd name="connsiteX1" fmla="*/ 33 w 506025"/>
              <a:gd name="connsiteY1" fmla="*/ 659711 h 2581180"/>
              <a:gd name="connsiteX2" fmla="*/ 244922 w 506025"/>
              <a:gd name="connsiteY2" fmla="*/ 833 h 2581180"/>
              <a:gd name="connsiteX3" fmla="*/ 506001 w 506025"/>
              <a:gd name="connsiteY3" fmla="*/ 671903 h 2581180"/>
              <a:gd name="connsiteX4" fmla="*/ 258880 w 506025"/>
              <a:gd name="connsiteY4" fmla="*/ 2581178 h 258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25" h="2581180">
                <a:moveTo>
                  <a:pt x="258880" y="2581178"/>
                </a:moveTo>
                <a:cubicBezTo>
                  <a:pt x="174552" y="2579146"/>
                  <a:pt x="2359" y="1089769"/>
                  <a:pt x="33" y="659711"/>
                </a:cubicBezTo>
                <a:cubicBezTo>
                  <a:pt x="-2293" y="229654"/>
                  <a:pt x="118429" y="-2013"/>
                  <a:pt x="244922" y="833"/>
                </a:cubicBezTo>
                <a:cubicBezTo>
                  <a:pt x="351926" y="-16646"/>
                  <a:pt x="503675" y="241846"/>
                  <a:pt x="506001" y="671903"/>
                </a:cubicBezTo>
                <a:cubicBezTo>
                  <a:pt x="508327" y="1101961"/>
                  <a:pt x="343208" y="2583210"/>
                  <a:pt x="258880" y="2581178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Inferring Roughness via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Angular Diversity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7D408C5-2A72-F780-1978-91851DA953B9}"/>
              </a:ext>
            </a:extLst>
          </p:cNvPr>
          <p:cNvSpPr/>
          <p:nvPr/>
        </p:nvSpPr>
        <p:spPr>
          <a:xfrm rot="1009277">
            <a:off x="1453096" y="3467042"/>
            <a:ext cx="169649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C0B5C0-9695-678D-6FB3-A67F542CCFB3}"/>
              </a:ext>
            </a:extLst>
          </p:cNvPr>
          <p:cNvSpPr/>
          <p:nvPr/>
        </p:nvSpPr>
        <p:spPr>
          <a:xfrm rot="3849252">
            <a:off x="1714281" y="3763084"/>
            <a:ext cx="196730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773833-53E5-ED61-19A0-014E671265A1}"/>
              </a:ext>
            </a:extLst>
          </p:cNvPr>
          <p:cNvGrpSpPr/>
          <p:nvPr/>
        </p:nvGrpSpPr>
        <p:grpSpPr>
          <a:xfrm rot="15590167">
            <a:off x="1957424" y="2147102"/>
            <a:ext cx="1372758" cy="1527147"/>
            <a:chOff x="2423300" y="152049"/>
            <a:chExt cx="2399784" cy="283868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7A733D3-D44F-DEC5-ABAB-CF45E58D49CE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08ADCE-B595-08A6-0056-ED8900A749DE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0E282E6-5131-FD45-E5BB-3B6622817A16}"/>
              </a:ext>
            </a:extLst>
          </p:cNvPr>
          <p:cNvSpPr/>
          <p:nvPr/>
        </p:nvSpPr>
        <p:spPr>
          <a:xfrm rot="3233251">
            <a:off x="1686225" y="3664023"/>
            <a:ext cx="18301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7D0285-8F5D-7194-F94D-1FCFE6C1AF48}"/>
              </a:ext>
            </a:extLst>
          </p:cNvPr>
          <p:cNvSpPr/>
          <p:nvPr/>
        </p:nvSpPr>
        <p:spPr>
          <a:xfrm rot="1749133">
            <a:off x="1543663" y="3511460"/>
            <a:ext cx="175295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81AB92-8EEF-C912-6CB0-1A868BB54CEA}"/>
              </a:ext>
            </a:extLst>
          </p:cNvPr>
          <p:cNvSpPr/>
          <p:nvPr/>
        </p:nvSpPr>
        <p:spPr>
          <a:xfrm rot="2465845">
            <a:off x="1630438" y="3565469"/>
            <a:ext cx="173015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B6CDA4-2CCA-6B71-CB61-0E6B48FB2EBF}"/>
              </a:ext>
            </a:extLst>
          </p:cNvPr>
          <p:cNvCxnSpPr>
            <a:cxnSpLocks/>
          </p:cNvCxnSpPr>
          <p:nvPr/>
        </p:nvCxnSpPr>
        <p:spPr>
          <a:xfrm flipH="1" flipV="1">
            <a:off x="3276329" y="2088744"/>
            <a:ext cx="1395348" cy="1652948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295C3D-06A4-85BC-5A76-9890E85C7DCB}"/>
              </a:ext>
            </a:extLst>
          </p:cNvPr>
          <p:cNvGrpSpPr/>
          <p:nvPr/>
        </p:nvGrpSpPr>
        <p:grpSpPr>
          <a:xfrm rot="16015406">
            <a:off x="2179299" y="2053684"/>
            <a:ext cx="1660839" cy="1834477"/>
            <a:chOff x="2423300" y="152049"/>
            <a:chExt cx="2399784" cy="283868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253B9D5-E122-BD90-5A14-E65DC67DADDC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8BB3DF9-25F7-1F14-704C-6BA4E030296C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61C600-39B2-16A7-143E-44EA2F9B7784}"/>
              </a:ext>
            </a:extLst>
          </p:cNvPr>
          <p:cNvCxnSpPr>
            <a:cxnSpLocks/>
          </p:cNvCxnSpPr>
          <p:nvPr/>
        </p:nvCxnSpPr>
        <p:spPr>
          <a:xfrm flipH="1" flipV="1">
            <a:off x="3871211" y="2089130"/>
            <a:ext cx="1351379" cy="1409205"/>
          </a:xfrm>
          <a:prstGeom prst="straightConnector1">
            <a:avLst/>
          </a:prstGeom>
          <a:ln w="28575">
            <a:solidFill>
              <a:schemeClr val="accent6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685A90-F3B3-C6E6-B4BF-89F7F3E2B0BD}"/>
              </a:ext>
            </a:extLst>
          </p:cNvPr>
          <p:cNvGrpSpPr/>
          <p:nvPr/>
        </p:nvGrpSpPr>
        <p:grpSpPr>
          <a:xfrm rot="15165854">
            <a:off x="1693596" y="2154257"/>
            <a:ext cx="1228056" cy="1373320"/>
            <a:chOff x="2423300" y="152049"/>
            <a:chExt cx="2399784" cy="283868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E5CE179-2D52-3FAC-1576-A94F03EF03BF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BD82B9-3919-8ECB-8430-0F92071592A2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0FEF3C-1E2A-C386-A7ED-F275CCDFCE57}"/>
              </a:ext>
            </a:extLst>
          </p:cNvPr>
          <p:cNvCxnSpPr>
            <a:cxnSpLocks/>
          </p:cNvCxnSpPr>
          <p:nvPr/>
        </p:nvCxnSpPr>
        <p:spPr>
          <a:xfrm flipH="1" flipV="1">
            <a:off x="2744919" y="2095537"/>
            <a:ext cx="1484264" cy="2231804"/>
          </a:xfrm>
          <a:prstGeom prst="straightConnector1">
            <a:avLst/>
          </a:prstGeom>
          <a:ln w="28575">
            <a:solidFill>
              <a:schemeClr val="accent2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31509B-4B51-C391-CDCF-3D915B53A9C5}"/>
              </a:ext>
            </a:extLst>
          </p:cNvPr>
          <p:cNvSpPr txBox="1"/>
          <p:nvPr/>
        </p:nvSpPr>
        <p:spPr>
          <a:xfrm>
            <a:off x="2261600" y="4011971"/>
            <a:ext cx="1279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Beam n-2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5F697-ACE7-85DB-0217-A4D718961007}"/>
              </a:ext>
            </a:extLst>
          </p:cNvPr>
          <p:cNvSpPr txBox="1"/>
          <p:nvPr/>
        </p:nvSpPr>
        <p:spPr>
          <a:xfrm>
            <a:off x="254370" y="3202104"/>
            <a:ext cx="140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Beam n+2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F307B2-F6CB-CE2B-6017-8A16317AB85C}"/>
              </a:ext>
            </a:extLst>
          </p:cNvPr>
          <p:cNvSpPr txBox="1"/>
          <p:nvPr/>
        </p:nvSpPr>
        <p:spPr>
          <a:xfrm rot="4370152">
            <a:off x="1876324" y="4207272"/>
            <a:ext cx="32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CEAD08-E6CD-B3F9-D223-836DDC00185F}"/>
              </a:ext>
            </a:extLst>
          </p:cNvPr>
          <p:cNvSpPr txBox="1"/>
          <p:nvPr/>
        </p:nvSpPr>
        <p:spPr>
          <a:xfrm rot="322659">
            <a:off x="1120857" y="3530167"/>
            <a:ext cx="311857" cy="3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8C2D2F-AA76-D0C3-38AB-6988461A6E68}"/>
              </a:ext>
            </a:extLst>
          </p:cNvPr>
          <p:cNvGrpSpPr/>
          <p:nvPr/>
        </p:nvGrpSpPr>
        <p:grpSpPr>
          <a:xfrm>
            <a:off x="5502484" y="1201859"/>
            <a:ext cx="1381888" cy="1538883"/>
            <a:chOff x="5503658" y="1411208"/>
            <a:chExt cx="1381888" cy="1538883"/>
          </a:xfrm>
        </p:grpSpPr>
        <p:pic>
          <p:nvPicPr>
            <p:cNvPr id="33" name="Picture 32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68171048-F5B2-9FB4-D3DE-5C3F43CD3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658" y="1541963"/>
              <a:ext cx="708134" cy="12801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689159-636F-384A-F150-99D6BC3D57AC}"/>
                    </a:ext>
                  </a:extLst>
                </p:cNvPr>
                <p:cNvSpPr txBox="1"/>
                <p:nvPr/>
              </p:nvSpPr>
              <p:spPr>
                <a:xfrm>
                  <a:off x="5777595" y="1411208"/>
                  <a:ext cx="828057" cy="1538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cs typeface="Arial" panose="020B0604020202020204" pitchFamily="34" charset="0"/>
                    </a:rPr>
                    <a:t>……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0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000" b="1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2000" b="1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1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000" b="1" dirty="0"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600" b="1" dirty="0">
                      <a:cs typeface="Arial" panose="020B0604020202020204" pitchFamily="34" charset="0"/>
                    </a:rPr>
                    <a:t>……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689159-636F-384A-F150-99D6BC3D57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595" y="1411208"/>
                  <a:ext cx="828057" cy="1538883"/>
                </a:xfrm>
                <a:prstGeom prst="rect">
                  <a:avLst/>
                </a:prstGeom>
                <a:blipFill>
                  <a:blip r:embed="rId5"/>
                  <a:stretch>
                    <a:fillRect t="-1186" b="-19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34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90D43DE7-840B-0C53-BCE5-3618DBA57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77412" y="1552046"/>
              <a:ext cx="708134" cy="1294746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C1AD22-6F11-2716-9D1D-6822B81FEE43}"/>
              </a:ext>
            </a:extLst>
          </p:cNvPr>
          <p:cNvCxnSpPr>
            <a:cxnSpLocks/>
          </p:cNvCxnSpPr>
          <p:nvPr/>
        </p:nvCxnSpPr>
        <p:spPr>
          <a:xfrm flipH="1" flipV="1">
            <a:off x="2734567" y="2097272"/>
            <a:ext cx="233816" cy="556616"/>
          </a:xfrm>
          <a:prstGeom prst="straightConnector1">
            <a:avLst/>
          </a:prstGeom>
          <a:ln w="28575">
            <a:solidFill>
              <a:schemeClr val="accent2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7253C8D-6D9E-249E-2650-86490FB2F2CD}"/>
              </a:ext>
            </a:extLst>
          </p:cNvPr>
          <p:cNvCxnSpPr>
            <a:cxnSpLocks/>
          </p:cNvCxnSpPr>
          <p:nvPr/>
        </p:nvCxnSpPr>
        <p:spPr>
          <a:xfrm flipH="1" flipV="1">
            <a:off x="3261881" y="2092838"/>
            <a:ext cx="475331" cy="781159"/>
          </a:xfrm>
          <a:prstGeom prst="straightConnector1">
            <a:avLst/>
          </a:prstGeom>
          <a:ln w="28575">
            <a:solidFill>
              <a:schemeClr val="accent1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967E5E-7223-8A7B-DC17-755550FEDD0C}"/>
              </a:ext>
            </a:extLst>
          </p:cNvPr>
          <p:cNvCxnSpPr>
            <a:cxnSpLocks/>
          </p:cNvCxnSpPr>
          <p:nvPr/>
        </p:nvCxnSpPr>
        <p:spPr>
          <a:xfrm flipH="1" flipV="1">
            <a:off x="3279890" y="2086037"/>
            <a:ext cx="531141" cy="362387"/>
          </a:xfrm>
          <a:prstGeom prst="straightConnector1">
            <a:avLst/>
          </a:prstGeom>
          <a:ln w="28575">
            <a:solidFill>
              <a:schemeClr val="accent1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3E47EB-FDA8-7E4E-DBD1-D5D37372F71D}"/>
              </a:ext>
            </a:extLst>
          </p:cNvPr>
          <p:cNvCxnSpPr>
            <a:cxnSpLocks/>
          </p:cNvCxnSpPr>
          <p:nvPr/>
        </p:nvCxnSpPr>
        <p:spPr>
          <a:xfrm flipH="1" flipV="1">
            <a:off x="3894906" y="2096551"/>
            <a:ext cx="668216" cy="436067"/>
          </a:xfrm>
          <a:prstGeom prst="straightConnector1">
            <a:avLst/>
          </a:prstGeom>
          <a:ln w="28575">
            <a:solidFill>
              <a:schemeClr val="accent6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7D4B834-BB6D-8196-D286-D06C3C383336}"/>
              </a:ext>
            </a:extLst>
          </p:cNvPr>
          <p:cNvSpPr/>
          <p:nvPr/>
        </p:nvSpPr>
        <p:spPr>
          <a:xfrm>
            <a:off x="6800115" y="1894795"/>
            <a:ext cx="731520" cy="188809"/>
          </a:xfrm>
          <a:prstGeom prst="rightArrow">
            <a:avLst>
              <a:gd name="adj1" fmla="val 50000"/>
              <a:gd name="adj2" fmla="val 12707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D5DF92-D38E-0DAF-A303-257A40B114D6}"/>
              </a:ext>
            </a:extLst>
          </p:cNvPr>
          <p:cNvSpPr/>
          <p:nvPr/>
        </p:nvSpPr>
        <p:spPr>
          <a:xfrm>
            <a:off x="7773041" y="1695586"/>
            <a:ext cx="1134786" cy="5481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FFT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3A692C2F-2646-8A9A-081B-5B175EF637FC}"/>
              </a:ext>
            </a:extLst>
          </p:cNvPr>
          <p:cNvSpPr/>
          <p:nvPr/>
        </p:nvSpPr>
        <p:spPr>
          <a:xfrm rot="5400000">
            <a:off x="10280917" y="2753826"/>
            <a:ext cx="535203" cy="202936"/>
          </a:xfrm>
          <a:prstGeom prst="rightArrow">
            <a:avLst>
              <a:gd name="adj1" fmla="val 50000"/>
              <a:gd name="adj2" fmla="val 12707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BB69FE8-170D-191C-C9F0-53BE5C9134CF}"/>
              </a:ext>
            </a:extLst>
          </p:cNvPr>
          <p:cNvSpPr/>
          <p:nvPr/>
        </p:nvSpPr>
        <p:spPr>
          <a:xfrm>
            <a:off x="8064500" y="3242232"/>
            <a:ext cx="4022457" cy="5069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Inter-Beam Spectral Correlation</a:t>
            </a: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D79E9594-B3F7-26FF-9C9D-8ED0BE341011}"/>
              </a:ext>
            </a:extLst>
          </p:cNvPr>
          <p:cNvSpPr/>
          <p:nvPr/>
        </p:nvSpPr>
        <p:spPr>
          <a:xfrm rot="21307798">
            <a:off x="9046579" y="4372175"/>
            <a:ext cx="772244" cy="109728"/>
          </a:xfrm>
          <a:prstGeom prst="rightArrow">
            <a:avLst>
              <a:gd name="adj1" fmla="val 50000"/>
              <a:gd name="adj2" fmla="val 12707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AEDCCA74-2E4E-D18A-20B6-259B507D18E2}"/>
              </a:ext>
            </a:extLst>
          </p:cNvPr>
          <p:cNvSpPr/>
          <p:nvPr/>
        </p:nvSpPr>
        <p:spPr>
          <a:xfrm rot="1082982">
            <a:off x="9003039" y="5077479"/>
            <a:ext cx="845347" cy="109728"/>
          </a:xfrm>
          <a:prstGeom prst="rightArrow">
            <a:avLst>
              <a:gd name="adj1" fmla="val 50000"/>
              <a:gd name="adj2" fmla="val 1270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5D4ABF76-7AA9-44F9-0BE5-24E9E21EC882}"/>
              </a:ext>
            </a:extLst>
          </p:cNvPr>
          <p:cNvSpPr/>
          <p:nvPr/>
        </p:nvSpPr>
        <p:spPr>
          <a:xfrm rot="558769">
            <a:off x="9034718" y="4699076"/>
            <a:ext cx="790354" cy="121655"/>
          </a:xfrm>
          <a:prstGeom prst="rightArrow">
            <a:avLst>
              <a:gd name="adj1" fmla="val 50000"/>
              <a:gd name="adj2" fmla="val 1270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017851-B343-DA99-6F50-B9DEC3D05CAD}"/>
                  </a:ext>
                </a:extLst>
              </p:cNvPr>
              <p:cNvSpPr txBox="1"/>
              <p:nvPr/>
            </p:nvSpPr>
            <p:spPr>
              <a:xfrm>
                <a:off x="7237103" y="3693522"/>
                <a:ext cx="333914" cy="408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acc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017851-B343-DA99-6F50-B9DEC3D05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103" y="3693522"/>
                <a:ext cx="333914" cy="408445"/>
              </a:xfrm>
              <a:prstGeom prst="rect">
                <a:avLst/>
              </a:prstGeom>
              <a:blipFill>
                <a:blip r:embed="rId6"/>
                <a:stretch>
                  <a:fillRect l="-10909"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DAE478B-EE1C-3AEB-4D38-B7DAB7FCF194}"/>
              </a:ext>
            </a:extLst>
          </p:cNvPr>
          <p:cNvCxnSpPr>
            <a:cxnSpLocks/>
          </p:cNvCxnSpPr>
          <p:nvPr/>
        </p:nvCxnSpPr>
        <p:spPr>
          <a:xfrm flipH="1">
            <a:off x="7557770" y="3828888"/>
            <a:ext cx="13247" cy="14551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587AEA9-D642-0EED-E39F-2939ACB55499}"/>
              </a:ext>
            </a:extLst>
          </p:cNvPr>
          <p:cNvCxnSpPr>
            <a:cxnSpLocks/>
          </p:cNvCxnSpPr>
          <p:nvPr/>
        </p:nvCxnSpPr>
        <p:spPr>
          <a:xfrm flipH="1">
            <a:off x="6210618" y="5190346"/>
            <a:ext cx="269720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2004C76-F399-9DF8-10A7-AF3E54BE192E}"/>
                  </a:ext>
                </a:extLst>
              </p:cNvPr>
              <p:cNvSpPr txBox="1"/>
              <p:nvPr/>
            </p:nvSpPr>
            <p:spPr>
              <a:xfrm>
                <a:off x="7501895" y="5254234"/>
                <a:ext cx="2121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2004C76-F399-9DF8-10A7-AF3E54BE1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895" y="5254234"/>
                <a:ext cx="212145" cy="369332"/>
              </a:xfrm>
              <a:prstGeom prst="rect">
                <a:avLst/>
              </a:prstGeom>
              <a:blipFill>
                <a:blip r:embed="rId7"/>
                <a:stretch>
                  <a:fillRect l="-26471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B95AF74-CCD0-7E2C-1E90-EB0974575B1A}"/>
              </a:ext>
            </a:extLst>
          </p:cNvPr>
          <p:cNvSpPr/>
          <p:nvPr/>
        </p:nvSpPr>
        <p:spPr>
          <a:xfrm>
            <a:off x="9935716" y="5096028"/>
            <a:ext cx="1421064" cy="35254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Smooth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CC180A0-014F-B7E6-876C-896D02CF7616}"/>
              </a:ext>
            </a:extLst>
          </p:cNvPr>
          <p:cNvSpPr/>
          <p:nvPr/>
        </p:nvSpPr>
        <p:spPr>
          <a:xfrm>
            <a:off x="9928735" y="4652281"/>
            <a:ext cx="1421064" cy="35254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Semi-Rough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CADCE33-700B-9D08-61F8-277D69507AFB}"/>
              </a:ext>
            </a:extLst>
          </p:cNvPr>
          <p:cNvSpPr/>
          <p:nvPr/>
        </p:nvSpPr>
        <p:spPr>
          <a:xfrm>
            <a:off x="9935731" y="4206104"/>
            <a:ext cx="1421049" cy="35497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Rough</a:t>
            </a:r>
          </a:p>
        </p:txBody>
      </p:sp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1CDF6A6D-2822-AB2D-0039-E1C70030D18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!!Freeform: Shape 9">
            <a:extLst>
              <a:ext uri="{FF2B5EF4-FFF2-40B4-BE49-F238E27FC236}">
                <a16:creationId xmlns:a16="http://schemas.microsoft.com/office/drawing/2014/main" id="{64687575-A4C6-8406-A9F4-E942198FCA4B}"/>
              </a:ext>
            </a:extLst>
          </p:cNvPr>
          <p:cNvSpPr/>
          <p:nvPr/>
        </p:nvSpPr>
        <p:spPr>
          <a:xfrm rot="10800000">
            <a:off x="1449335" y="1913377"/>
            <a:ext cx="3720563" cy="181428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DA27C6-7056-A425-B414-DAD7D7B73956}"/>
                  </a:ext>
                </a:extLst>
              </p:cNvPr>
              <p:cNvSpPr txBox="1"/>
              <p:nvPr/>
            </p:nvSpPr>
            <p:spPr>
              <a:xfrm>
                <a:off x="2132029" y="5000224"/>
                <a:ext cx="19747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</a:rPr>
                  <a:t>Beam 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en-US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DA27C6-7056-A425-B414-DAD7D7B73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029" y="5000224"/>
                <a:ext cx="1974774" cy="400110"/>
              </a:xfrm>
              <a:prstGeom prst="rect">
                <a:avLst/>
              </a:prstGeom>
              <a:blipFill>
                <a:blip r:embed="rId15"/>
                <a:stretch>
                  <a:fillRect l="-3395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2">
            <a:extLst>
              <a:ext uri="{FF2B5EF4-FFF2-40B4-BE49-F238E27FC236}">
                <a16:creationId xmlns:a16="http://schemas.microsoft.com/office/drawing/2014/main" id="{D65BB214-9D29-C76D-C58C-36EDC133646C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pic>
        <p:nvPicPr>
          <p:cNvPr id="5" name="!!Picture 45" descr="Smart Phone with solid fill">
            <a:extLst>
              <a:ext uri="{FF2B5EF4-FFF2-40B4-BE49-F238E27FC236}">
                <a16:creationId xmlns:a16="http://schemas.microsoft.com/office/drawing/2014/main" id="{4D738381-1913-ACED-D246-4EF755CE03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974108" y="4307442"/>
            <a:ext cx="787408" cy="787408"/>
          </a:xfrm>
          <a:prstGeom prst="rect">
            <a:avLst/>
          </a:prstGeom>
          <a:ln w="38100">
            <a:noFill/>
          </a:ln>
        </p:spPr>
      </p:pic>
      <p:pic>
        <p:nvPicPr>
          <p:cNvPr id="9" name="!!Picture 52">
            <a:extLst>
              <a:ext uri="{FF2B5EF4-FFF2-40B4-BE49-F238E27FC236}">
                <a16:creationId xmlns:a16="http://schemas.microsoft.com/office/drawing/2014/main" id="{7CD95664-F803-C6A5-06AD-4107868A42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54" y="4303847"/>
            <a:ext cx="760806" cy="760806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554D05-FA25-46AE-0F27-D0B91A37AFE0}"/>
                  </a:ext>
                </a:extLst>
              </p:cNvPr>
              <p:cNvSpPr txBox="1"/>
              <p:nvPr/>
            </p:nvSpPr>
            <p:spPr>
              <a:xfrm>
                <a:off x="4775009" y="3456111"/>
                <a:ext cx="68448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554D05-FA25-46AE-0F27-D0B91A37A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009" y="3456111"/>
                <a:ext cx="684487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DEBBC81-CBE0-2447-8873-23B3C0BD5E16}"/>
                  </a:ext>
                </a:extLst>
              </p:cNvPr>
              <p:cNvSpPr txBox="1"/>
              <p:nvPr/>
            </p:nvSpPr>
            <p:spPr>
              <a:xfrm>
                <a:off x="4578252" y="3664708"/>
                <a:ext cx="4077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DEBBC81-CBE0-2447-8873-23B3C0BD5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52" y="3664708"/>
                <a:ext cx="40774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29A1894-4E66-001C-C2A3-C55B20441699}"/>
                  </a:ext>
                </a:extLst>
              </p:cNvPr>
              <p:cNvSpPr txBox="1"/>
              <p:nvPr/>
            </p:nvSpPr>
            <p:spPr>
              <a:xfrm>
                <a:off x="4004575" y="3693522"/>
                <a:ext cx="6343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1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29A1894-4E66-001C-C2A3-C55B20441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575" y="3693522"/>
                <a:ext cx="634350" cy="400110"/>
              </a:xfrm>
              <a:prstGeom prst="rect">
                <a:avLst/>
              </a:prstGeom>
              <a:blipFill>
                <a:blip r:embed="rId21"/>
                <a:stretch>
                  <a:fillRect r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0D27FF7-2C38-02E6-1965-1256257F2398}"/>
              </a:ext>
            </a:extLst>
          </p:cNvPr>
          <p:cNvGrpSpPr/>
          <p:nvPr/>
        </p:nvGrpSpPr>
        <p:grpSpPr>
          <a:xfrm>
            <a:off x="2740159" y="2093561"/>
            <a:ext cx="1848165" cy="1745574"/>
            <a:chOff x="2740159" y="2093561"/>
            <a:chExt cx="1848165" cy="1745574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A21C4B2-BF9E-B863-2497-0D7529E24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0159" y="2093561"/>
              <a:ext cx="728537" cy="681253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86EF1FC-D03A-D546-A7FA-0517F74C9E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5635" y="2734910"/>
              <a:ext cx="1162689" cy="110422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BA9F5DE-4AA7-5F85-7E85-FAAC5681C2EF}"/>
              </a:ext>
            </a:extLst>
          </p:cNvPr>
          <p:cNvGrpSpPr/>
          <p:nvPr/>
        </p:nvGrpSpPr>
        <p:grpSpPr>
          <a:xfrm>
            <a:off x="3876867" y="2096135"/>
            <a:ext cx="905259" cy="1589472"/>
            <a:chOff x="3876867" y="2096135"/>
            <a:chExt cx="905259" cy="158947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021B015-FEC3-E93A-F7C3-EF2C64D902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6867" y="2096135"/>
              <a:ext cx="543574" cy="92125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04CEE65-0FAB-C895-0E63-2E966A5740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3182" y="2926686"/>
              <a:ext cx="418944" cy="75892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AF8CE5-B2B1-25E7-8C6E-4D93F887B6C8}"/>
              </a:ext>
            </a:extLst>
          </p:cNvPr>
          <p:cNvGrpSpPr/>
          <p:nvPr/>
        </p:nvGrpSpPr>
        <p:grpSpPr>
          <a:xfrm>
            <a:off x="8835598" y="805338"/>
            <a:ext cx="3003933" cy="1736751"/>
            <a:chOff x="8835598" y="805338"/>
            <a:chExt cx="3003933" cy="1736751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5727B47E-0A90-DAC8-C9FA-D1B0D47CA1A0}"/>
                </a:ext>
              </a:extLst>
            </p:cNvPr>
            <p:cNvCxnSpPr>
              <a:cxnSpLocks/>
            </p:cNvCxnSpPr>
            <p:nvPr/>
          </p:nvCxnSpPr>
          <p:spPr>
            <a:xfrm>
              <a:off x="9650676" y="995351"/>
              <a:ext cx="0" cy="15084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CEC41FA8-777D-0E11-90C0-24E76723E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6400" y="2382654"/>
              <a:ext cx="2073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7EEDEC-481D-4D69-5E89-52EDBF35773E}"/>
                    </a:ext>
                  </a:extLst>
                </p:cNvPr>
                <p:cNvSpPr txBox="1"/>
                <p:nvPr/>
              </p:nvSpPr>
              <p:spPr>
                <a:xfrm>
                  <a:off x="8835598" y="805338"/>
                  <a:ext cx="848337" cy="3679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dirty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77EEDEC-481D-4D69-5E89-52EDBF357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5598" y="805338"/>
                  <a:ext cx="848337" cy="367919"/>
                </a:xfrm>
                <a:prstGeom prst="rect">
                  <a:avLst/>
                </a:prstGeom>
                <a:blipFill>
                  <a:blip r:embed="rId22"/>
                  <a:stretch>
                    <a:fillRect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5183576-2B1B-4681-FABE-DD7750B86B37}"/>
                    </a:ext>
                  </a:extLst>
                </p:cNvPr>
                <p:cNvSpPr txBox="1"/>
                <p:nvPr/>
              </p:nvSpPr>
              <p:spPr>
                <a:xfrm>
                  <a:off x="11509710" y="2174170"/>
                  <a:ext cx="329821" cy="3679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𝒇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5183576-2B1B-4681-FABE-DD7750B86B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9710" y="2174170"/>
                  <a:ext cx="329821" cy="367919"/>
                </a:xfrm>
                <a:prstGeom prst="rect">
                  <a:avLst/>
                </a:prstGeom>
                <a:blipFill>
                  <a:blip r:embed="rId23"/>
                  <a:stretch>
                    <a:fillRect l="-7407" r="-925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91354641-B845-F532-C333-D1ACFB7786E7}"/>
              </a:ext>
            </a:extLst>
          </p:cNvPr>
          <p:cNvSpPr/>
          <p:nvPr/>
        </p:nvSpPr>
        <p:spPr>
          <a:xfrm>
            <a:off x="9659118" y="1172984"/>
            <a:ext cx="1607634" cy="1134758"/>
          </a:xfrm>
          <a:custGeom>
            <a:avLst/>
            <a:gdLst>
              <a:gd name="connsiteX0" fmla="*/ 0 w 1261110"/>
              <a:gd name="connsiteY0" fmla="*/ 166941 h 749871"/>
              <a:gd name="connsiteX1" fmla="*/ 171450 w 1261110"/>
              <a:gd name="connsiteY1" fmla="*/ 48831 h 749871"/>
              <a:gd name="connsiteX2" fmla="*/ 601980 w 1261110"/>
              <a:gd name="connsiteY2" fmla="*/ 29781 h 749871"/>
              <a:gd name="connsiteX3" fmla="*/ 967740 w 1261110"/>
              <a:gd name="connsiteY3" fmla="*/ 448881 h 749871"/>
              <a:gd name="connsiteX4" fmla="*/ 1261110 w 1261110"/>
              <a:gd name="connsiteY4" fmla="*/ 749871 h 749871"/>
              <a:gd name="connsiteX0" fmla="*/ 0 w 1261110"/>
              <a:gd name="connsiteY0" fmla="*/ 161490 h 744420"/>
              <a:gd name="connsiteX1" fmla="*/ 180207 w 1261110"/>
              <a:gd name="connsiteY1" fmla="*/ 62075 h 744420"/>
              <a:gd name="connsiteX2" fmla="*/ 601980 w 1261110"/>
              <a:gd name="connsiteY2" fmla="*/ 24330 h 744420"/>
              <a:gd name="connsiteX3" fmla="*/ 967740 w 1261110"/>
              <a:gd name="connsiteY3" fmla="*/ 443430 h 744420"/>
              <a:gd name="connsiteX4" fmla="*/ 1261110 w 1261110"/>
              <a:gd name="connsiteY4" fmla="*/ 744420 h 744420"/>
              <a:gd name="connsiteX0" fmla="*/ 0 w 1261110"/>
              <a:gd name="connsiteY0" fmla="*/ 164940 h 747870"/>
              <a:gd name="connsiteX1" fmla="*/ 180207 w 1261110"/>
              <a:gd name="connsiteY1" fmla="*/ 65525 h 747870"/>
              <a:gd name="connsiteX2" fmla="*/ 601980 w 1261110"/>
              <a:gd name="connsiteY2" fmla="*/ 27780 h 747870"/>
              <a:gd name="connsiteX3" fmla="*/ 967740 w 1261110"/>
              <a:gd name="connsiteY3" fmla="*/ 446880 h 747870"/>
              <a:gd name="connsiteX4" fmla="*/ 1261110 w 1261110"/>
              <a:gd name="connsiteY4" fmla="*/ 747870 h 747870"/>
              <a:gd name="connsiteX0" fmla="*/ 0 w 1261110"/>
              <a:gd name="connsiteY0" fmla="*/ 175105 h 758035"/>
              <a:gd name="connsiteX1" fmla="*/ 180207 w 1261110"/>
              <a:gd name="connsiteY1" fmla="*/ 75690 h 758035"/>
              <a:gd name="connsiteX2" fmla="*/ 341090 w 1261110"/>
              <a:gd name="connsiteY2" fmla="*/ 23891 h 758035"/>
              <a:gd name="connsiteX3" fmla="*/ 601980 w 1261110"/>
              <a:gd name="connsiteY3" fmla="*/ 37945 h 758035"/>
              <a:gd name="connsiteX4" fmla="*/ 967740 w 1261110"/>
              <a:gd name="connsiteY4" fmla="*/ 457045 h 758035"/>
              <a:gd name="connsiteX5" fmla="*/ 1261110 w 1261110"/>
              <a:gd name="connsiteY5" fmla="*/ 758035 h 758035"/>
              <a:gd name="connsiteX0" fmla="*/ 0 w 1261110"/>
              <a:gd name="connsiteY0" fmla="*/ 184401 h 767331"/>
              <a:gd name="connsiteX1" fmla="*/ 180207 w 1261110"/>
              <a:gd name="connsiteY1" fmla="*/ 84986 h 767331"/>
              <a:gd name="connsiteX2" fmla="*/ 341090 w 1261110"/>
              <a:gd name="connsiteY2" fmla="*/ 33187 h 767331"/>
              <a:gd name="connsiteX3" fmla="*/ 472439 w 1261110"/>
              <a:gd name="connsiteY3" fmla="*/ 8262 h 767331"/>
              <a:gd name="connsiteX4" fmla="*/ 601980 w 1261110"/>
              <a:gd name="connsiteY4" fmla="*/ 47241 h 767331"/>
              <a:gd name="connsiteX5" fmla="*/ 967740 w 1261110"/>
              <a:gd name="connsiteY5" fmla="*/ 466341 h 767331"/>
              <a:gd name="connsiteX6" fmla="*/ 1261110 w 1261110"/>
              <a:gd name="connsiteY6" fmla="*/ 767331 h 767331"/>
              <a:gd name="connsiteX0" fmla="*/ 0 w 1261110"/>
              <a:gd name="connsiteY0" fmla="*/ 184401 h 767331"/>
              <a:gd name="connsiteX1" fmla="*/ 180207 w 1261110"/>
              <a:gd name="connsiteY1" fmla="*/ 84986 h 767331"/>
              <a:gd name="connsiteX2" fmla="*/ 181720 w 1261110"/>
              <a:gd name="connsiteY2" fmla="*/ 90832 h 767331"/>
              <a:gd name="connsiteX3" fmla="*/ 341090 w 1261110"/>
              <a:gd name="connsiteY3" fmla="*/ 33187 h 767331"/>
              <a:gd name="connsiteX4" fmla="*/ 472439 w 1261110"/>
              <a:gd name="connsiteY4" fmla="*/ 8262 h 767331"/>
              <a:gd name="connsiteX5" fmla="*/ 601980 w 1261110"/>
              <a:gd name="connsiteY5" fmla="*/ 47241 h 767331"/>
              <a:gd name="connsiteX6" fmla="*/ 967740 w 1261110"/>
              <a:gd name="connsiteY6" fmla="*/ 466341 h 767331"/>
              <a:gd name="connsiteX7" fmla="*/ 1261110 w 1261110"/>
              <a:gd name="connsiteY7" fmla="*/ 767331 h 767331"/>
              <a:gd name="connsiteX0" fmla="*/ 0 w 1261110"/>
              <a:gd name="connsiteY0" fmla="*/ 187482 h 770412"/>
              <a:gd name="connsiteX1" fmla="*/ 180207 w 1261110"/>
              <a:gd name="connsiteY1" fmla="*/ 88067 h 770412"/>
              <a:gd name="connsiteX2" fmla="*/ 181720 w 1261110"/>
              <a:gd name="connsiteY2" fmla="*/ 93913 h 770412"/>
              <a:gd name="connsiteX3" fmla="*/ 341090 w 1261110"/>
              <a:gd name="connsiteY3" fmla="*/ 36268 h 770412"/>
              <a:gd name="connsiteX4" fmla="*/ 211493 w 1261110"/>
              <a:gd name="connsiteY4" fmla="*/ 84565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180207 w 1261110"/>
              <a:gd name="connsiteY1" fmla="*/ 88067 h 770412"/>
              <a:gd name="connsiteX2" fmla="*/ 181720 w 1261110"/>
              <a:gd name="connsiteY2" fmla="*/ 93913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180207 w 1261110"/>
              <a:gd name="connsiteY1" fmla="*/ 88067 h 770412"/>
              <a:gd name="connsiteX2" fmla="*/ 120424 w 1261110"/>
              <a:gd name="connsiteY2" fmla="*/ 79892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101398 w 1261110"/>
              <a:gd name="connsiteY1" fmla="*/ 106762 h 770412"/>
              <a:gd name="connsiteX2" fmla="*/ 120424 w 1261110"/>
              <a:gd name="connsiteY2" fmla="*/ 79892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101398 w 1261110"/>
              <a:gd name="connsiteY1" fmla="*/ 106762 h 770412"/>
              <a:gd name="connsiteX2" fmla="*/ 192228 w 1261110"/>
              <a:gd name="connsiteY2" fmla="*/ 79892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92228 w 1261110"/>
              <a:gd name="connsiteY2" fmla="*/ 79892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341090 w 1261110"/>
              <a:gd name="connsiteY3" fmla="*/ 36268 h 770412"/>
              <a:gd name="connsiteX4" fmla="*/ 253524 w 1261110"/>
              <a:gd name="connsiteY4" fmla="*/ 7210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341090 w 1261110"/>
              <a:gd name="connsiteY3" fmla="*/ 36268 h 770412"/>
              <a:gd name="connsiteX4" fmla="*/ 267535 w 1261110"/>
              <a:gd name="connsiteY4" fmla="*/ 50291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388375 w 1261110"/>
              <a:gd name="connsiteY3" fmla="*/ 44057 h 770412"/>
              <a:gd name="connsiteX4" fmla="*/ 267535 w 1261110"/>
              <a:gd name="connsiteY4" fmla="*/ 50291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267535 w 1261110"/>
              <a:gd name="connsiteY4" fmla="*/ 50291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313069 w 1261110"/>
              <a:gd name="connsiteY4" fmla="*/ 33154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313069 w 1261110"/>
              <a:gd name="connsiteY4" fmla="*/ 33154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274541 w 1261110"/>
              <a:gd name="connsiteY4" fmla="*/ 20690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274541 w 1261110"/>
              <a:gd name="connsiteY4" fmla="*/ 20690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87482 h 770412"/>
              <a:gd name="connsiteX1" fmla="*/ 97896 w 1261110"/>
              <a:gd name="connsiteY1" fmla="*/ 94299 h 770412"/>
              <a:gd name="connsiteX2" fmla="*/ 178217 w 1261110"/>
              <a:gd name="connsiteY2" fmla="*/ 92355 h 770412"/>
              <a:gd name="connsiteX3" fmla="*/ 220248 w 1261110"/>
              <a:gd name="connsiteY3" fmla="*/ 92353 h 770412"/>
              <a:gd name="connsiteX4" fmla="*/ 313070 w 1261110"/>
              <a:gd name="connsiteY4" fmla="*/ 19132 h 770412"/>
              <a:gd name="connsiteX5" fmla="*/ 472439 w 1261110"/>
              <a:gd name="connsiteY5" fmla="*/ 11343 h 770412"/>
              <a:gd name="connsiteX6" fmla="*/ 601980 w 1261110"/>
              <a:gd name="connsiteY6" fmla="*/ 50322 h 770412"/>
              <a:gd name="connsiteX7" fmla="*/ 967740 w 1261110"/>
              <a:gd name="connsiteY7" fmla="*/ 469422 h 770412"/>
              <a:gd name="connsiteX8" fmla="*/ 1261110 w 1261110"/>
              <a:gd name="connsiteY8" fmla="*/ 770412 h 770412"/>
              <a:gd name="connsiteX0" fmla="*/ 0 w 1261110"/>
              <a:gd name="connsiteY0" fmla="*/ 191619 h 774549"/>
              <a:gd name="connsiteX1" fmla="*/ 97896 w 1261110"/>
              <a:gd name="connsiteY1" fmla="*/ 98436 h 774549"/>
              <a:gd name="connsiteX2" fmla="*/ 178217 w 1261110"/>
              <a:gd name="connsiteY2" fmla="*/ 96492 h 774549"/>
              <a:gd name="connsiteX3" fmla="*/ 220248 w 1261110"/>
              <a:gd name="connsiteY3" fmla="*/ 96490 h 774549"/>
              <a:gd name="connsiteX4" fmla="*/ 344594 w 1261110"/>
              <a:gd name="connsiteY4" fmla="*/ 10805 h 774549"/>
              <a:gd name="connsiteX5" fmla="*/ 472439 w 1261110"/>
              <a:gd name="connsiteY5" fmla="*/ 15480 h 774549"/>
              <a:gd name="connsiteX6" fmla="*/ 601980 w 1261110"/>
              <a:gd name="connsiteY6" fmla="*/ 54459 h 774549"/>
              <a:gd name="connsiteX7" fmla="*/ 967740 w 1261110"/>
              <a:gd name="connsiteY7" fmla="*/ 473559 h 774549"/>
              <a:gd name="connsiteX8" fmla="*/ 1261110 w 1261110"/>
              <a:gd name="connsiteY8" fmla="*/ 774549 h 774549"/>
              <a:gd name="connsiteX0" fmla="*/ 0 w 1261110"/>
              <a:gd name="connsiteY0" fmla="*/ 191619 h 774549"/>
              <a:gd name="connsiteX1" fmla="*/ 97896 w 1261110"/>
              <a:gd name="connsiteY1" fmla="*/ 98436 h 774549"/>
              <a:gd name="connsiteX2" fmla="*/ 178217 w 1261110"/>
              <a:gd name="connsiteY2" fmla="*/ 96492 h 774549"/>
              <a:gd name="connsiteX3" fmla="*/ 220248 w 1261110"/>
              <a:gd name="connsiteY3" fmla="*/ 96490 h 774549"/>
              <a:gd name="connsiteX4" fmla="*/ 232509 w 1261110"/>
              <a:gd name="connsiteY4" fmla="*/ 48197 h 774549"/>
              <a:gd name="connsiteX5" fmla="*/ 344594 w 1261110"/>
              <a:gd name="connsiteY5" fmla="*/ 10805 h 774549"/>
              <a:gd name="connsiteX6" fmla="*/ 472439 w 1261110"/>
              <a:gd name="connsiteY6" fmla="*/ 15480 h 774549"/>
              <a:gd name="connsiteX7" fmla="*/ 601980 w 1261110"/>
              <a:gd name="connsiteY7" fmla="*/ 54459 h 774549"/>
              <a:gd name="connsiteX8" fmla="*/ 967740 w 1261110"/>
              <a:gd name="connsiteY8" fmla="*/ 473559 h 774549"/>
              <a:gd name="connsiteX9" fmla="*/ 1261110 w 1261110"/>
              <a:gd name="connsiteY9" fmla="*/ 774549 h 774549"/>
              <a:gd name="connsiteX0" fmla="*/ 0 w 1261110"/>
              <a:gd name="connsiteY0" fmla="*/ 191619 h 774549"/>
              <a:gd name="connsiteX1" fmla="*/ 97896 w 1261110"/>
              <a:gd name="connsiteY1" fmla="*/ 98436 h 774549"/>
              <a:gd name="connsiteX2" fmla="*/ 158952 w 1261110"/>
              <a:gd name="connsiteY2" fmla="*/ 60660 h 774549"/>
              <a:gd name="connsiteX3" fmla="*/ 220248 w 1261110"/>
              <a:gd name="connsiteY3" fmla="*/ 96490 h 774549"/>
              <a:gd name="connsiteX4" fmla="*/ 232509 w 1261110"/>
              <a:gd name="connsiteY4" fmla="*/ 48197 h 774549"/>
              <a:gd name="connsiteX5" fmla="*/ 344594 w 1261110"/>
              <a:gd name="connsiteY5" fmla="*/ 10805 h 774549"/>
              <a:gd name="connsiteX6" fmla="*/ 472439 w 1261110"/>
              <a:gd name="connsiteY6" fmla="*/ 15480 h 774549"/>
              <a:gd name="connsiteX7" fmla="*/ 601980 w 1261110"/>
              <a:gd name="connsiteY7" fmla="*/ 54459 h 774549"/>
              <a:gd name="connsiteX8" fmla="*/ 967740 w 1261110"/>
              <a:gd name="connsiteY8" fmla="*/ 473559 h 774549"/>
              <a:gd name="connsiteX9" fmla="*/ 1261110 w 1261110"/>
              <a:gd name="connsiteY9" fmla="*/ 774549 h 774549"/>
              <a:gd name="connsiteX0" fmla="*/ 0 w 1261110"/>
              <a:gd name="connsiteY0" fmla="*/ 191619 h 774549"/>
              <a:gd name="connsiteX1" fmla="*/ 97896 w 1261110"/>
              <a:gd name="connsiteY1" fmla="*/ 98436 h 774549"/>
              <a:gd name="connsiteX2" fmla="*/ 158952 w 1261110"/>
              <a:gd name="connsiteY2" fmla="*/ 60660 h 774549"/>
              <a:gd name="connsiteX3" fmla="*/ 220248 w 1261110"/>
              <a:gd name="connsiteY3" fmla="*/ 96490 h 774549"/>
              <a:gd name="connsiteX4" fmla="*/ 320076 w 1261110"/>
              <a:gd name="connsiteY4" fmla="*/ 27944 h 774549"/>
              <a:gd name="connsiteX5" fmla="*/ 344594 w 1261110"/>
              <a:gd name="connsiteY5" fmla="*/ 10805 h 774549"/>
              <a:gd name="connsiteX6" fmla="*/ 472439 w 1261110"/>
              <a:gd name="connsiteY6" fmla="*/ 15480 h 774549"/>
              <a:gd name="connsiteX7" fmla="*/ 601980 w 1261110"/>
              <a:gd name="connsiteY7" fmla="*/ 54459 h 774549"/>
              <a:gd name="connsiteX8" fmla="*/ 967740 w 1261110"/>
              <a:gd name="connsiteY8" fmla="*/ 473559 h 774549"/>
              <a:gd name="connsiteX9" fmla="*/ 1261110 w 1261110"/>
              <a:gd name="connsiteY9" fmla="*/ 774549 h 774549"/>
              <a:gd name="connsiteX0" fmla="*/ 0 w 1261110"/>
              <a:gd name="connsiteY0" fmla="*/ 200826 h 783756"/>
              <a:gd name="connsiteX1" fmla="*/ 97896 w 1261110"/>
              <a:gd name="connsiteY1" fmla="*/ 107643 h 783756"/>
              <a:gd name="connsiteX2" fmla="*/ 158952 w 1261110"/>
              <a:gd name="connsiteY2" fmla="*/ 69867 h 783756"/>
              <a:gd name="connsiteX3" fmla="*/ 220248 w 1261110"/>
              <a:gd name="connsiteY3" fmla="*/ 105697 h 783756"/>
              <a:gd name="connsiteX4" fmla="*/ 320076 w 1261110"/>
              <a:gd name="connsiteY4" fmla="*/ 37151 h 783756"/>
              <a:gd name="connsiteX5" fmla="*/ 398885 w 1261110"/>
              <a:gd name="connsiteY5" fmla="*/ 9107 h 783756"/>
              <a:gd name="connsiteX6" fmla="*/ 472439 w 1261110"/>
              <a:gd name="connsiteY6" fmla="*/ 24687 h 783756"/>
              <a:gd name="connsiteX7" fmla="*/ 601980 w 1261110"/>
              <a:gd name="connsiteY7" fmla="*/ 63666 h 783756"/>
              <a:gd name="connsiteX8" fmla="*/ 967740 w 1261110"/>
              <a:gd name="connsiteY8" fmla="*/ 482766 h 783756"/>
              <a:gd name="connsiteX9" fmla="*/ 1261110 w 1261110"/>
              <a:gd name="connsiteY9" fmla="*/ 783756 h 783756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20248 w 1261110"/>
              <a:gd name="connsiteY3" fmla="*/ 107115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01980 w 1261110"/>
              <a:gd name="connsiteY7" fmla="*/ 65084 h 785174"/>
              <a:gd name="connsiteX8" fmla="*/ 967740 w 1261110"/>
              <a:gd name="connsiteY8" fmla="*/ 484184 h 785174"/>
              <a:gd name="connsiteX9" fmla="*/ 1261110 w 1261110"/>
              <a:gd name="connsiteY9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20248 w 1261110"/>
              <a:gd name="connsiteY3" fmla="*/ 107115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45762 w 1261110"/>
              <a:gd name="connsiteY7" fmla="*/ 68200 h 785174"/>
              <a:gd name="connsiteX8" fmla="*/ 967740 w 1261110"/>
              <a:gd name="connsiteY8" fmla="*/ 484184 h 785174"/>
              <a:gd name="connsiteX9" fmla="*/ 1261110 w 1261110"/>
              <a:gd name="connsiteY9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20248 w 1261110"/>
              <a:gd name="connsiteY3" fmla="*/ 107115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967740 w 1261110"/>
              <a:gd name="connsiteY8" fmla="*/ 484184 h 785174"/>
              <a:gd name="connsiteX9" fmla="*/ 1261110 w 1261110"/>
              <a:gd name="connsiteY9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20248 w 1261110"/>
              <a:gd name="connsiteY3" fmla="*/ 107115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967740 w 1261110"/>
              <a:gd name="connsiteY8" fmla="*/ 484184 h 785174"/>
              <a:gd name="connsiteX9" fmla="*/ 1261110 w 1261110"/>
              <a:gd name="connsiteY9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967740 w 1261110"/>
              <a:gd name="connsiteY8" fmla="*/ 484184 h 785174"/>
              <a:gd name="connsiteX9" fmla="*/ 1261110 w 1261110"/>
              <a:gd name="connsiteY9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69988 w 1261110"/>
              <a:gd name="connsiteY8" fmla="*/ 337692 h 785174"/>
              <a:gd name="connsiteX9" fmla="*/ 967740 w 1261110"/>
              <a:gd name="connsiteY9" fmla="*/ 484184 h 785174"/>
              <a:gd name="connsiteX10" fmla="*/ 1261110 w 1261110"/>
              <a:gd name="connsiteY10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52476 w 1261110"/>
              <a:gd name="connsiteY8" fmla="*/ 334575 h 785174"/>
              <a:gd name="connsiteX9" fmla="*/ 967740 w 1261110"/>
              <a:gd name="connsiteY9" fmla="*/ 484184 h 785174"/>
              <a:gd name="connsiteX10" fmla="*/ 1261110 w 1261110"/>
              <a:gd name="connsiteY10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52476 w 1261110"/>
              <a:gd name="connsiteY8" fmla="*/ 334575 h 785174"/>
              <a:gd name="connsiteX9" fmla="*/ 855977 w 1261110"/>
              <a:gd name="connsiteY9" fmla="*/ 343924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52476 w 1261110"/>
              <a:gd name="connsiteY8" fmla="*/ 334575 h 785174"/>
              <a:gd name="connsiteX9" fmla="*/ 827956 w 1261110"/>
              <a:gd name="connsiteY9" fmla="*/ 294069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933037 w 1261110"/>
              <a:gd name="connsiteY8" fmla="*/ 443630 h 785174"/>
              <a:gd name="connsiteX9" fmla="*/ 827956 w 1261110"/>
              <a:gd name="connsiteY9" fmla="*/ 294069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1034613 w 1261110"/>
              <a:gd name="connsiteY8" fmla="*/ 287837 h 785174"/>
              <a:gd name="connsiteX9" fmla="*/ 827956 w 1261110"/>
              <a:gd name="connsiteY9" fmla="*/ 294069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20953 w 1261110"/>
              <a:gd name="connsiteY8" fmla="*/ 253563 h 785174"/>
              <a:gd name="connsiteX9" fmla="*/ 827956 w 1261110"/>
              <a:gd name="connsiteY9" fmla="*/ 294069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20953 w 1261110"/>
              <a:gd name="connsiteY8" fmla="*/ 253563 h 785174"/>
              <a:gd name="connsiteX9" fmla="*/ 915522 w 1261110"/>
              <a:gd name="connsiteY9" fmla="*/ 356386 h 785174"/>
              <a:gd name="connsiteX10" fmla="*/ 967740 w 1261110"/>
              <a:gd name="connsiteY10" fmla="*/ 484184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20953 w 1261110"/>
              <a:gd name="connsiteY8" fmla="*/ 253563 h 785174"/>
              <a:gd name="connsiteX9" fmla="*/ 915522 w 1261110"/>
              <a:gd name="connsiteY9" fmla="*/ 356386 h 785174"/>
              <a:gd name="connsiteX10" fmla="*/ 978248 w 1261110"/>
              <a:gd name="connsiteY10" fmla="*/ 502880 h 785174"/>
              <a:gd name="connsiteX11" fmla="*/ 1261110 w 1261110"/>
              <a:gd name="connsiteY11" fmla="*/ 785174 h 785174"/>
              <a:gd name="connsiteX0" fmla="*/ 0 w 1261110"/>
              <a:gd name="connsiteY0" fmla="*/ 202244 h 785174"/>
              <a:gd name="connsiteX1" fmla="*/ 97896 w 1261110"/>
              <a:gd name="connsiteY1" fmla="*/ 109061 h 785174"/>
              <a:gd name="connsiteX2" fmla="*/ 158952 w 1261110"/>
              <a:gd name="connsiteY2" fmla="*/ 71285 h 785174"/>
              <a:gd name="connsiteX3" fmla="*/ 241264 w 1261110"/>
              <a:gd name="connsiteY3" fmla="*/ 74399 h 785174"/>
              <a:gd name="connsiteX4" fmla="*/ 320076 w 1261110"/>
              <a:gd name="connsiteY4" fmla="*/ 38569 h 785174"/>
              <a:gd name="connsiteX5" fmla="*/ 398885 w 1261110"/>
              <a:gd name="connsiteY5" fmla="*/ 10525 h 785174"/>
              <a:gd name="connsiteX6" fmla="*/ 521476 w 1261110"/>
              <a:gd name="connsiteY6" fmla="*/ 16758 h 785174"/>
              <a:gd name="connsiteX7" fmla="*/ 689544 w 1261110"/>
              <a:gd name="connsiteY7" fmla="*/ 63526 h 785174"/>
              <a:gd name="connsiteX8" fmla="*/ 820953 w 1261110"/>
              <a:gd name="connsiteY8" fmla="*/ 253563 h 785174"/>
              <a:gd name="connsiteX9" fmla="*/ 915522 w 1261110"/>
              <a:gd name="connsiteY9" fmla="*/ 356386 h 785174"/>
              <a:gd name="connsiteX10" fmla="*/ 988756 w 1261110"/>
              <a:gd name="connsiteY10" fmla="*/ 530923 h 785174"/>
              <a:gd name="connsiteX11" fmla="*/ 1261110 w 1261110"/>
              <a:gd name="connsiteY11" fmla="*/ 785174 h 78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1110" h="785174">
                <a:moveTo>
                  <a:pt x="0" y="202244"/>
                </a:moveTo>
                <a:cubicBezTo>
                  <a:pt x="35560" y="154619"/>
                  <a:pt x="71404" y="130887"/>
                  <a:pt x="97896" y="109061"/>
                </a:cubicBezTo>
                <a:cubicBezTo>
                  <a:pt x="124388" y="87235"/>
                  <a:pt x="132138" y="79918"/>
                  <a:pt x="158952" y="71285"/>
                </a:cubicBezTo>
                <a:cubicBezTo>
                  <a:pt x="185766" y="62652"/>
                  <a:pt x="232215" y="76736"/>
                  <a:pt x="241264" y="74399"/>
                </a:cubicBezTo>
                <a:cubicBezTo>
                  <a:pt x="250313" y="72062"/>
                  <a:pt x="299352" y="52850"/>
                  <a:pt x="320076" y="38569"/>
                </a:cubicBezTo>
                <a:cubicBezTo>
                  <a:pt x="340800" y="24288"/>
                  <a:pt x="358897" y="21690"/>
                  <a:pt x="398885" y="10525"/>
                </a:cubicBezTo>
                <a:cubicBezTo>
                  <a:pt x="508343" y="-18556"/>
                  <a:pt x="456395" y="22465"/>
                  <a:pt x="521476" y="16758"/>
                </a:cubicBezTo>
                <a:cubicBezTo>
                  <a:pt x="586557" y="11051"/>
                  <a:pt x="639631" y="24059"/>
                  <a:pt x="689544" y="63526"/>
                </a:cubicBezTo>
                <a:cubicBezTo>
                  <a:pt x="739457" y="102994"/>
                  <a:pt x="793214" y="206830"/>
                  <a:pt x="820953" y="253563"/>
                </a:cubicBezTo>
                <a:cubicBezTo>
                  <a:pt x="848692" y="300296"/>
                  <a:pt x="896311" y="331451"/>
                  <a:pt x="915522" y="356386"/>
                </a:cubicBezTo>
                <a:cubicBezTo>
                  <a:pt x="934733" y="381321"/>
                  <a:pt x="921234" y="457381"/>
                  <a:pt x="988756" y="530923"/>
                </a:cubicBezTo>
                <a:cubicBezTo>
                  <a:pt x="1098611" y="650938"/>
                  <a:pt x="1169352" y="694686"/>
                  <a:pt x="1261110" y="785174"/>
                </a:cubicBezTo>
              </a:path>
            </a:pathLst>
          </a:cu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FB8F0A55-D834-3786-2FE6-7355A5C3BC83}"/>
              </a:ext>
            </a:extLst>
          </p:cNvPr>
          <p:cNvSpPr/>
          <p:nvPr/>
        </p:nvSpPr>
        <p:spPr>
          <a:xfrm>
            <a:off x="9642237" y="1351162"/>
            <a:ext cx="1607634" cy="931185"/>
          </a:xfrm>
          <a:custGeom>
            <a:avLst/>
            <a:gdLst>
              <a:gd name="connsiteX0" fmla="*/ 0 w 1519766"/>
              <a:gd name="connsiteY0" fmla="*/ 81045 h 817645"/>
              <a:gd name="connsiteX1" fmla="*/ 169333 w 1519766"/>
              <a:gd name="connsiteY1" fmla="*/ 26011 h 817645"/>
              <a:gd name="connsiteX2" fmla="*/ 224366 w 1519766"/>
              <a:gd name="connsiteY2" fmla="*/ 51411 h 817645"/>
              <a:gd name="connsiteX3" fmla="*/ 355600 w 1519766"/>
              <a:gd name="connsiteY3" fmla="*/ 64111 h 817645"/>
              <a:gd name="connsiteX4" fmla="*/ 482600 w 1519766"/>
              <a:gd name="connsiteY4" fmla="*/ 611 h 817645"/>
              <a:gd name="connsiteX5" fmla="*/ 626533 w 1519766"/>
              <a:gd name="connsiteY5" fmla="*/ 30245 h 817645"/>
              <a:gd name="connsiteX6" fmla="*/ 795866 w 1519766"/>
              <a:gd name="connsiteY6" fmla="*/ 68345 h 817645"/>
              <a:gd name="connsiteX7" fmla="*/ 905933 w 1519766"/>
              <a:gd name="connsiteY7" fmla="*/ 119145 h 817645"/>
              <a:gd name="connsiteX8" fmla="*/ 1083733 w 1519766"/>
              <a:gd name="connsiteY8" fmla="*/ 288478 h 817645"/>
              <a:gd name="connsiteX9" fmla="*/ 1143000 w 1519766"/>
              <a:gd name="connsiteY9" fmla="*/ 330811 h 817645"/>
              <a:gd name="connsiteX10" fmla="*/ 1240366 w 1519766"/>
              <a:gd name="connsiteY10" fmla="*/ 457811 h 817645"/>
              <a:gd name="connsiteX11" fmla="*/ 1270000 w 1519766"/>
              <a:gd name="connsiteY11" fmla="*/ 605978 h 817645"/>
              <a:gd name="connsiteX12" fmla="*/ 1392766 w 1519766"/>
              <a:gd name="connsiteY12" fmla="*/ 745678 h 817645"/>
              <a:gd name="connsiteX13" fmla="*/ 1519766 w 1519766"/>
              <a:gd name="connsiteY13" fmla="*/ 817645 h 81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9766" h="817645">
                <a:moveTo>
                  <a:pt x="0" y="81045"/>
                </a:moveTo>
                <a:cubicBezTo>
                  <a:pt x="65969" y="55997"/>
                  <a:pt x="131939" y="30950"/>
                  <a:pt x="169333" y="26011"/>
                </a:cubicBezTo>
                <a:cubicBezTo>
                  <a:pt x="206727" y="21072"/>
                  <a:pt x="193321" y="45061"/>
                  <a:pt x="224366" y="51411"/>
                </a:cubicBezTo>
                <a:cubicBezTo>
                  <a:pt x="255411" y="57761"/>
                  <a:pt x="312561" y="72578"/>
                  <a:pt x="355600" y="64111"/>
                </a:cubicBezTo>
                <a:cubicBezTo>
                  <a:pt x="398639" y="55644"/>
                  <a:pt x="437445" y="6255"/>
                  <a:pt x="482600" y="611"/>
                </a:cubicBezTo>
                <a:cubicBezTo>
                  <a:pt x="527756" y="-5033"/>
                  <a:pt x="626533" y="30245"/>
                  <a:pt x="626533" y="30245"/>
                </a:cubicBezTo>
                <a:cubicBezTo>
                  <a:pt x="678744" y="41534"/>
                  <a:pt x="749299" y="53528"/>
                  <a:pt x="795866" y="68345"/>
                </a:cubicBezTo>
                <a:cubicBezTo>
                  <a:pt x="842433" y="83162"/>
                  <a:pt x="857955" y="82456"/>
                  <a:pt x="905933" y="119145"/>
                </a:cubicBezTo>
                <a:cubicBezTo>
                  <a:pt x="953911" y="155834"/>
                  <a:pt x="1044222" y="253200"/>
                  <a:pt x="1083733" y="288478"/>
                </a:cubicBezTo>
                <a:cubicBezTo>
                  <a:pt x="1123244" y="323756"/>
                  <a:pt x="1116895" y="302589"/>
                  <a:pt x="1143000" y="330811"/>
                </a:cubicBezTo>
                <a:cubicBezTo>
                  <a:pt x="1169105" y="359033"/>
                  <a:pt x="1219199" y="411950"/>
                  <a:pt x="1240366" y="457811"/>
                </a:cubicBezTo>
                <a:cubicBezTo>
                  <a:pt x="1261533" y="503672"/>
                  <a:pt x="1244600" y="558000"/>
                  <a:pt x="1270000" y="605978"/>
                </a:cubicBezTo>
                <a:cubicBezTo>
                  <a:pt x="1295400" y="653956"/>
                  <a:pt x="1351138" y="710400"/>
                  <a:pt x="1392766" y="745678"/>
                </a:cubicBezTo>
                <a:cubicBezTo>
                  <a:pt x="1434394" y="780956"/>
                  <a:pt x="1477080" y="799300"/>
                  <a:pt x="1519766" y="817645"/>
                </a:cubicBezTo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40E6057-658D-8333-6B1C-D2AC78501219}"/>
              </a:ext>
            </a:extLst>
          </p:cNvPr>
          <p:cNvGrpSpPr/>
          <p:nvPr/>
        </p:nvGrpSpPr>
        <p:grpSpPr>
          <a:xfrm>
            <a:off x="6385747" y="4191744"/>
            <a:ext cx="2386557" cy="274331"/>
            <a:chOff x="5634026" y="4227739"/>
            <a:chExt cx="2386557" cy="274331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5BA51FF-35B5-B498-4B38-E4224CE0094D}"/>
                </a:ext>
              </a:extLst>
            </p:cNvPr>
            <p:cNvSpPr/>
            <p:nvPr/>
          </p:nvSpPr>
          <p:spPr>
            <a:xfrm>
              <a:off x="6805188" y="4227739"/>
              <a:ext cx="1215395" cy="273838"/>
            </a:xfrm>
            <a:custGeom>
              <a:avLst/>
              <a:gdLst>
                <a:gd name="connsiteX0" fmla="*/ 0 w 1115060"/>
                <a:gd name="connsiteY0" fmla="*/ 0 h 210820"/>
                <a:gd name="connsiteX1" fmla="*/ 147320 w 1115060"/>
                <a:gd name="connsiteY1" fmla="*/ 2540 h 210820"/>
                <a:gd name="connsiteX2" fmla="*/ 226060 w 1115060"/>
                <a:gd name="connsiteY2" fmla="*/ 5080 h 210820"/>
                <a:gd name="connsiteX3" fmla="*/ 330200 w 1115060"/>
                <a:gd name="connsiteY3" fmla="*/ 22860 h 210820"/>
                <a:gd name="connsiteX4" fmla="*/ 403860 w 1115060"/>
                <a:gd name="connsiteY4" fmla="*/ 27940 h 210820"/>
                <a:gd name="connsiteX5" fmla="*/ 495300 w 1115060"/>
                <a:gd name="connsiteY5" fmla="*/ 40640 h 210820"/>
                <a:gd name="connsiteX6" fmla="*/ 574040 w 1115060"/>
                <a:gd name="connsiteY6" fmla="*/ 58420 h 210820"/>
                <a:gd name="connsiteX7" fmla="*/ 624840 w 1115060"/>
                <a:gd name="connsiteY7" fmla="*/ 71120 h 210820"/>
                <a:gd name="connsiteX8" fmla="*/ 726440 w 1115060"/>
                <a:gd name="connsiteY8" fmla="*/ 91440 h 210820"/>
                <a:gd name="connsiteX9" fmla="*/ 822960 w 1115060"/>
                <a:gd name="connsiteY9" fmla="*/ 116840 h 210820"/>
                <a:gd name="connsiteX10" fmla="*/ 924560 w 1115060"/>
                <a:gd name="connsiteY10" fmla="*/ 147320 h 210820"/>
                <a:gd name="connsiteX11" fmla="*/ 1010920 w 1115060"/>
                <a:gd name="connsiteY11" fmla="*/ 172720 h 210820"/>
                <a:gd name="connsiteX12" fmla="*/ 1092200 w 1115060"/>
                <a:gd name="connsiteY12" fmla="*/ 200660 h 210820"/>
                <a:gd name="connsiteX13" fmla="*/ 1115060 w 1115060"/>
                <a:gd name="connsiteY13" fmla="*/ 210820 h 210820"/>
                <a:gd name="connsiteX0" fmla="*/ 0 w 1115060"/>
                <a:gd name="connsiteY0" fmla="*/ 0 h 210820"/>
                <a:gd name="connsiteX1" fmla="*/ 147320 w 1115060"/>
                <a:gd name="connsiteY1" fmla="*/ 2540 h 210820"/>
                <a:gd name="connsiteX2" fmla="*/ 226060 w 1115060"/>
                <a:gd name="connsiteY2" fmla="*/ 5080 h 210820"/>
                <a:gd name="connsiteX3" fmla="*/ 330200 w 1115060"/>
                <a:gd name="connsiteY3" fmla="*/ 12700 h 210820"/>
                <a:gd name="connsiteX4" fmla="*/ 403860 w 1115060"/>
                <a:gd name="connsiteY4" fmla="*/ 27940 h 210820"/>
                <a:gd name="connsiteX5" fmla="*/ 495300 w 1115060"/>
                <a:gd name="connsiteY5" fmla="*/ 40640 h 210820"/>
                <a:gd name="connsiteX6" fmla="*/ 574040 w 1115060"/>
                <a:gd name="connsiteY6" fmla="*/ 58420 h 210820"/>
                <a:gd name="connsiteX7" fmla="*/ 624840 w 1115060"/>
                <a:gd name="connsiteY7" fmla="*/ 71120 h 210820"/>
                <a:gd name="connsiteX8" fmla="*/ 726440 w 1115060"/>
                <a:gd name="connsiteY8" fmla="*/ 91440 h 210820"/>
                <a:gd name="connsiteX9" fmla="*/ 822960 w 1115060"/>
                <a:gd name="connsiteY9" fmla="*/ 116840 h 210820"/>
                <a:gd name="connsiteX10" fmla="*/ 924560 w 1115060"/>
                <a:gd name="connsiteY10" fmla="*/ 147320 h 210820"/>
                <a:gd name="connsiteX11" fmla="*/ 1010920 w 1115060"/>
                <a:gd name="connsiteY11" fmla="*/ 172720 h 210820"/>
                <a:gd name="connsiteX12" fmla="*/ 1092200 w 1115060"/>
                <a:gd name="connsiteY12" fmla="*/ 200660 h 210820"/>
                <a:gd name="connsiteX13" fmla="*/ 1115060 w 1115060"/>
                <a:gd name="connsiteY13" fmla="*/ 210820 h 21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5060" h="210820">
                  <a:moveTo>
                    <a:pt x="0" y="0"/>
                  </a:moveTo>
                  <a:lnTo>
                    <a:pt x="147320" y="2540"/>
                  </a:lnTo>
                  <a:lnTo>
                    <a:pt x="226060" y="5080"/>
                  </a:lnTo>
                  <a:cubicBezTo>
                    <a:pt x="256540" y="8467"/>
                    <a:pt x="300567" y="8890"/>
                    <a:pt x="330200" y="12700"/>
                  </a:cubicBezTo>
                  <a:cubicBezTo>
                    <a:pt x="359833" y="16510"/>
                    <a:pt x="376343" y="23283"/>
                    <a:pt x="403860" y="27940"/>
                  </a:cubicBezTo>
                  <a:cubicBezTo>
                    <a:pt x="431377" y="32597"/>
                    <a:pt x="466937" y="35560"/>
                    <a:pt x="495300" y="40640"/>
                  </a:cubicBezTo>
                  <a:cubicBezTo>
                    <a:pt x="523663" y="45720"/>
                    <a:pt x="552450" y="53340"/>
                    <a:pt x="574040" y="58420"/>
                  </a:cubicBezTo>
                  <a:cubicBezTo>
                    <a:pt x="595630" y="63500"/>
                    <a:pt x="599440" y="65617"/>
                    <a:pt x="624840" y="71120"/>
                  </a:cubicBezTo>
                  <a:cubicBezTo>
                    <a:pt x="650240" y="76623"/>
                    <a:pt x="693420" y="83820"/>
                    <a:pt x="726440" y="91440"/>
                  </a:cubicBezTo>
                  <a:cubicBezTo>
                    <a:pt x="759460" y="99060"/>
                    <a:pt x="789940" y="107527"/>
                    <a:pt x="822960" y="116840"/>
                  </a:cubicBezTo>
                  <a:cubicBezTo>
                    <a:pt x="855980" y="126153"/>
                    <a:pt x="924560" y="147320"/>
                    <a:pt x="924560" y="147320"/>
                  </a:cubicBezTo>
                  <a:cubicBezTo>
                    <a:pt x="955887" y="156633"/>
                    <a:pt x="982980" y="163830"/>
                    <a:pt x="1010920" y="172720"/>
                  </a:cubicBezTo>
                  <a:cubicBezTo>
                    <a:pt x="1038860" y="181610"/>
                    <a:pt x="1074843" y="194310"/>
                    <a:pt x="1092200" y="200660"/>
                  </a:cubicBezTo>
                  <a:cubicBezTo>
                    <a:pt x="1109557" y="207010"/>
                    <a:pt x="1112308" y="208915"/>
                    <a:pt x="1115060" y="210820"/>
                  </a:cubicBezTo>
                </a:path>
              </a:pathLst>
            </a:cu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B80FC32-CA43-B4EE-9D58-E8AFCC51ECBF}"/>
                </a:ext>
              </a:extLst>
            </p:cNvPr>
            <p:cNvSpPr/>
            <p:nvPr/>
          </p:nvSpPr>
          <p:spPr>
            <a:xfrm flipH="1">
              <a:off x="5634026" y="4228232"/>
              <a:ext cx="1215395" cy="273838"/>
            </a:xfrm>
            <a:custGeom>
              <a:avLst/>
              <a:gdLst>
                <a:gd name="connsiteX0" fmla="*/ 0 w 1115060"/>
                <a:gd name="connsiteY0" fmla="*/ 0 h 210820"/>
                <a:gd name="connsiteX1" fmla="*/ 147320 w 1115060"/>
                <a:gd name="connsiteY1" fmla="*/ 2540 h 210820"/>
                <a:gd name="connsiteX2" fmla="*/ 226060 w 1115060"/>
                <a:gd name="connsiteY2" fmla="*/ 5080 h 210820"/>
                <a:gd name="connsiteX3" fmla="*/ 330200 w 1115060"/>
                <a:gd name="connsiteY3" fmla="*/ 22860 h 210820"/>
                <a:gd name="connsiteX4" fmla="*/ 403860 w 1115060"/>
                <a:gd name="connsiteY4" fmla="*/ 27940 h 210820"/>
                <a:gd name="connsiteX5" fmla="*/ 495300 w 1115060"/>
                <a:gd name="connsiteY5" fmla="*/ 40640 h 210820"/>
                <a:gd name="connsiteX6" fmla="*/ 574040 w 1115060"/>
                <a:gd name="connsiteY6" fmla="*/ 58420 h 210820"/>
                <a:gd name="connsiteX7" fmla="*/ 624840 w 1115060"/>
                <a:gd name="connsiteY7" fmla="*/ 71120 h 210820"/>
                <a:gd name="connsiteX8" fmla="*/ 726440 w 1115060"/>
                <a:gd name="connsiteY8" fmla="*/ 91440 h 210820"/>
                <a:gd name="connsiteX9" fmla="*/ 822960 w 1115060"/>
                <a:gd name="connsiteY9" fmla="*/ 116840 h 210820"/>
                <a:gd name="connsiteX10" fmla="*/ 924560 w 1115060"/>
                <a:gd name="connsiteY10" fmla="*/ 147320 h 210820"/>
                <a:gd name="connsiteX11" fmla="*/ 1010920 w 1115060"/>
                <a:gd name="connsiteY11" fmla="*/ 172720 h 210820"/>
                <a:gd name="connsiteX12" fmla="*/ 1092200 w 1115060"/>
                <a:gd name="connsiteY12" fmla="*/ 200660 h 210820"/>
                <a:gd name="connsiteX13" fmla="*/ 1115060 w 1115060"/>
                <a:gd name="connsiteY13" fmla="*/ 210820 h 210820"/>
                <a:gd name="connsiteX0" fmla="*/ 0 w 1115060"/>
                <a:gd name="connsiteY0" fmla="*/ 0 h 210820"/>
                <a:gd name="connsiteX1" fmla="*/ 147320 w 1115060"/>
                <a:gd name="connsiteY1" fmla="*/ 2540 h 210820"/>
                <a:gd name="connsiteX2" fmla="*/ 226060 w 1115060"/>
                <a:gd name="connsiteY2" fmla="*/ 5080 h 210820"/>
                <a:gd name="connsiteX3" fmla="*/ 330200 w 1115060"/>
                <a:gd name="connsiteY3" fmla="*/ 12700 h 210820"/>
                <a:gd name="connsiteX4" fmla="*/ 403860 w 1115060"/>
                <a:gd name="connsiteY4" fmla="*/ 27940 h 210820"/>
                <a:gd name="connsiteX5" fmla="*/ 495300 w 1115060"/>
                <a:gd name="connsiteY5" fmla="*/ 40640 h 210820"/>
                <a:gd name="connsiteX6" fmla="*/ 574040 w 1115060"/>
                <a:gd name="connsiteY6" fmla="*/ 58420 h 210820"/>
                <a:gd name="connsiteX7" fmla="*/ 624840 w 1115060"/>
                <a:gd name="connsiteY7" fmla="*/ 71120 h 210820"/>
                <a:gd name="connsiteX8" fmla="*/ 726440 w 1115060"/>
                <a:gd name="connsiteY8" fmla="*/ 91440 h 210820"/>
                <a:gd name="connsiteX9" fmla="*/ 822960 w 1115060"/>
                <a:gd name="connsiteY9" fmla="*/ 116840 h 210820"/>
                <a:gd name="connsiteX10" fmla="*/ 924560 w 1115060"/>
                <a:gd name="connsiteY10" fmla="*/ 147320 h 210820"/>
                <a:gd name="connsiteX11" fmla="*/ 1010920 w 1115060"/>
                <a:gd name="connsiteY11" fmla="*/ 172720 h 210820"/>
                <a:gd name="connsiteX12" fmla="*/ 1092200 w 1115060"/>
                <a:gd name="connsiteY12" fmla="*/ 200660 h 210820"/>
                <a:gd name="connsiteX13" fmla="*/ 1115060 w 1115060"/>
                <a:gd name="connsiteY13" fmla="*/ 210820 h 21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5060" h="210820">
                  <a:moveTo>
                    <a:pt x="0" y="0"/>
                  </a:moveTo>
                  <a:lnTo>
                    <a:pt x="147320" y="2540"/>
                  </a:lnTo>
                  <a:lnTo>
                    <a:pt x="226060" y="5080"/>
                  </a:lnTo>
                  <a:cubicBezTo>
                    <a:pt x="256540" y="8467"/>
                    <a:pt x="300567" y="8890"/>
                    <a:pt x="330200" y="12700"/>
                  </a:cubicBezTo>
                  <a:cubicBezTo>
                    <a:pt x="359833" y="16510"/>
                    <a:pt x="376343" y="23283"/>
                    <a:pt x="403860" y="27940"/>
                  </a:cubicBezTo>
                  <a:cubicBezTo>
                    <a:pt x="431377" y="32597"/>
                    <a:pt x="466937" y="35560"/>
                    <a:pt x="495300" y="40640"/>
                  </a:cubicBezTo>
                  <a:cubicBezTo>
                    <a:pt x="523663" y="45720"/>
                    <a:pt x="552450" y="53340"/>
                    <a:pt x="574040" y="58420"/>
                  </a:cubicBezTo>
                  <a:cubicBezTo>
                    <a:pt x="595630" y="63500"/>
                    <a:pt x="599440" y="65617"/>
                    <a:pt x="624840" y="71120"/>
                  </a:cubicBezTo>
                  <a:cubicBezTo>
                    <a:pt x="650240" y="76623"/>
                    <a:pt x="693420" y="83820"/>
                    <a:pt x="726440" y="91440"/>
                  </a:cubicBezTo>
                  <a:cubicBezTo>
                    <a:pt x="759460" y="99060"/>
                    <a:pt x="789940" y="107527"/>
                    <a:pt x="822960" y="116840"/>
                  </a:cubicBezTo>
                  <a:cubicBezTo>
                    <a:pt x="855980" y="126153"/>
                    <a:pt x="924560" y="147320"/>
                    <a:pt x="924560" y="147320"/>
                  </a:cubicBezTo>
                  <a:cubicBezTo>
                    <a:pt x="955887" y="156633"/>
                    <a:pt x="982980" y="163830"/>
                    <a:pt x="1010920" y="172720"/>
                  </a:cubicBezTo>
                  <a:cubicBezTo>
                    <a:pt x="1038860" y="181610"/>
                    <a:pt x="1074843" y="194310"/>
                    <a:pt x="1092200" y="200660"/>
                  </a:cubicBezTo>
                  <a:cubicBezTo>
                    <a:pt x="1109557" y="207010"/>
                    <a:pt x="1112308" y="208915"/>
                    <a:pt x="1115060" y="210820"/>
                  </a:cubicBezTo>
                </a:path>
              </a:pathLst>
            </a:cu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FD43A20-5922-7742-2DAC-30137C103464}"/>
              </a:ext>
            </a:extLst>
          </p:cNvPr>
          <p:cNvGrpSpPr/>
          <p:nvPr/>
        </p:nvGrpSpPr>
        <p:grpSpPr>
          <a:xfrm>
            <a:off x="6354570" y="4198329"/>
            <a:ext cx="2403696" cy="488289"/>
            <a:chOff x="5616887" y="4236039"/>
            <a:chExt cx="2403696" cy="4882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EEE037C-178C-33DD-97B9-1404447783BA}"/>
                </a:ext>
              </a:extLst>
            </p:cNvPr>
            <p:cNvSpPr/>
            <p:nvPr/>
          </p:nvSpPr>
          <p:spPr>
            <a:xfrm>
              <a:off x="6810725" y="4236039"/>
              <a:ext cx="1209858" cy="488289"/>
            </a:xfrm>
            <a:custGeom>
              <a:avLst/>
              <a:gdLst>
                <a:gd name="connsiteX0" fmla="*/ 0 w 1109980"/>
                <a:gd name="connsiteY0" fmla="*/ 0 h 375920"/>
                <a:gd name="connsiteX1" fmla="*/ 114300 w 1109980"/>
                <a:gd name="connsiteY1" fmla="*/ 5080 h 375920"/>
                <a:gd name="connsiteX2" fmla="*/ 182880 w 1109980"/>
                <a:gd name="connsiteY2" fmla="*/ 7620 h 375920"/>
                <a:gd name="connsiteX3" fmla="*/ 261620 w 1109980"/>
                <a:gd name="connsiteY3" fmla="*/ 15240 h 375920"/>
                <a:gd name="connsiteX4" fmla="*/ 360680 w 1109980"/>
                <a:gd name="connsiteY4" fmla="*/ 35560 h 375920"/>
                <a:gd name="connsiteX5" fmla="*/ 454660 w 1109980"/>
                <a:gd name="connsiteY5" fmla="*/ 58420 h 375920"/>
                <a:gd name="connsiteX6" fmla="*/ 523240 w 1109980"/>
                <a:gd name="connsiteY6" fmla="*/ 81280 h 375920"/>
                <a:gd name="connsiteX7" fmla="*/ 579120 w 1109980"/>
                <a:gd name="connsiteY7" fmla="*/ 101600 h 375920"/>
                <a:gd name="connsiteX8" fmla="*/ 683260 w 1109980"/>
                <a:gd name="connsiteY8" fmla="*/ 139700 h 375920"/>
                <a:gd name="connsiteX9" fmla="*/ 739140 w 1109980"/>
                <a:gd name="connsiteY9" fmla="*/ 157480 h 375920"/>
                <a:gd name="connsiteX10" fmla="*/ 850900 w 1109980"/>
                <a:gd name="connsiteY10" fmla="*/ 208280 h 375920"/>
                <a:gd name="connsiteX11" fmla="*/ 924560 w 1109980"/>
                <a:gd name="connsiteY11" fmla="*/ 238760 h 375920"/>
                <a:gd name="connsiteX12" fmla="*/ 990600 w 1109980"/>
                <a:gd name="connsiteY12" fmla="*/ 279400 h 375920"/>
                <a:gd name="connsiteX13" fmla="*/ 1061720 w 1109980"/>
                <a:gd name="connsiteY13" fmla="*/ 322580 h 375920"/>
                <a:gd name="connsiteX14" fmla="*/ 1109980 w 1109980"/>
                <a:gd name="connsiteY14" fmla="*/ 375920 h 37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9980" h="375920">
                  <a:moveTo>
                    <a:pt x="0" y="0"/>
                  </a:moveTo>
                  <a:lnTo>
                    <a:pt x="114300" y="5080"/>
                  </a:lnTo>
                  <a:cubicBezTo>
                    <a:pt x="144780" y="6350"/>
                    <a:pt x="158327" y="5927"/>
                    <a:pt x="182880" y="7620"/>
                  </a:cubicBezTo>
                  <a:cubicBezTo>
                    <a:pt x="207433" y="9313"/>
                    <a:pt x="231987" y="10583"/>
                    <a:pt x="261620" y="15240"/>
                  </a:cubicBezTo>
                  <a:cubicBezTo>
                    <a:pt x="291253" y="19897"/>
                    <a:pt x="328507" y="28363"/>
                    <a:pt x="360680" y="35560"/>
                  </a:cubicBezTo>
                  <a:cubicBezTo>
                    <a:pt x="392853" y="42757"/>
                    <a:pt x="427567" y="50800"/>
                    <a:pt x="454660" y="58420"/>
                  </a:cubicBezTo>
                  <a:cubicBezTo>
                    <a:pt x="481753" y="66040"/>
                    <a:pt x="502497" y="74083"/>
                    <a:pt x="523240" y="81280"/>
                  </a:cubicBezTo>
                  <a:cubicBezTo>
                    <a:pt x="543983" y="88477"/>
                    <a:pt x="579120" y="101600"/>
                    <a:pt x="579120" y="101600"/>
                  </a:cubicBezTo>
                  <a:lnTo>
                    <a:pt x="683260" y="139700"/>
                  </a:lnTo>
                  <a:cubicBezTo>
                    <a:pt x="709930" y="149013"/>
                    <a:pt x="711200" y="146050"/>
                    <a:pt x="739140" y="157480"/>
                  </a:cubicBezTo>
                  <a:cubicBezTo>
                    <a:pt x="767080" y="168910"/>
                    <a:pt x="819997" y="194733"/>
                    <a:pt x="850900" y="208280"/>
                  </a:cubicBezTo>
                  <a:cubicBezTo>
                    <a:pt x="881803" y="221827"/>
                    <a:pt x="901277" y="226907"/>
                    <a:pt x="924560" y="238760"/>
                  </a:cubicBezTo>
                  <a:cubicBezTo>
                    <a:pt x="947843" y="250613"/>
                    <a:pt x="990600" y="279400"/>
                    <a:pt x="990600" y="279400"/>
                  </a:cubicBezTo>
                  <a:cubicBezTo>
                    <a:pt x="1013460" y="293370"/>
                    <a:pt x="1041823" y="306493"/>
                    <a:pt x="1061720" y="322580"/>
                  </a:cubicBezTo>
                  <a:cubicBezTo>
                    <a:pt x="1081617" y="338667"/>
                    <a:pt x="1095798" y="357293"/>
                    <a:pt x="1109980" y="375920"/>
                  </a:cubicBezTo>
                </a:path>
              </a:pathLst>
            </a:cu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206F5BA-77C6-5430-6F0D-19097CB434DF}"/>
                </a:ext>
              </a:extLst>
            </p:cNvPr>
            <p:cNvSpPr/>
            <p:nvPr/>
          </p:nvSpPr>
          <p:spPr>
            <a:xfrm flipH="1">
              <a:off x="5616887" y="4236039"/>
              <a:ext cx="1209858" cy="488289"/>
            </a:xfrm>
            <a:custGeom>
              <a:avLst/>
              <a:gdLst>
                <a:gd name="connsiteX0" fmla="*/ 0 w 1109980"/>
                <a:gd name="connsiteY0" fmla="*/ 0 h 375920"/>
                <a:gd name="connsiteX1" fmla="*/ 114300 w 1109980"/>
                <a:gd name="connsiteY1" fmla="*/ 5080 h 375920"/>
                <a:gd name="connsiteX2" fmla="*/ 182880 w 1109980"/>
                <a:gd name="connsiteY2" fmla="*/ 7620 h 375920"/>
                <a:gd name="connsiteX3" fmla="*/ 261620 w 1109980"/>
                <a:gd name="connsiteY3" fmla="*/ 15240 h 375920"/>
                <a:gd name="connsiteX4" fmla="*/ 360680 w 1109980"/>
                <a:gd name="connsiteY4" fmla="*/ 35560 h 375920"/>
                <a:gd name="connsiteX5" fmla="*/ 454660 w 1109980"/>
                <a:gd name="connsiteY5" fmla="*/ 58420 h 375920"/>
                <a:gd name="connsiteX6" fmla="*/ 523240 w 1109980"/>
                <a:gd name="connsiteY6" fmla="*/ 81280 h 375920"/>
                <a:gd name="connsiteX7" fmla="*/ 579120 w 1109980"/>
                <a:gd name="connsiteY7" fmla="*/ 101600 h 375920"/>
                <a:gd name="connsiteX8" fmla="*/ 683260 w 1109980"/>
                <a:gd name="connsiteY8" fmla="*/ 139700 h 375920"/>
                <a:gd name="connsiteX9" fmla="*/ 739140 w 1109980"/>
                <a:gd name="connsiteY9" fmla="*/ 157480 h 375920"/>
                <a:gd name="connsiteX10" fmla="*/ 850900 w 1109980"/>
                <a:gd name="connsiteY10" fmla="*/ 208280 h 375920"/>
                <a:gd name="connsiteX11" fmla="*/ 924560 w 1109980"/>
                <a:gd name="connsiteY11" fmla="*/ 238760 h 375920"/>
                <a:gd name="connsiteX12" fmla="*/ 990600 w 1109980"/>
                <a:gd name="connsiteY12" fmla="*/ 279400 h 375920"/>
                <a:gd name="connsiteX13" fmla="*/ 1061720 w 1109980"/>
                <a:gd name="connsiteY13" fmla="*/ 322580 h 375920"/>
                <a:gd name="connsiteX14" fmla="*/ 1109980 w 1109980"/>
                <a:gd name="connsiteY14" fmla="*/ 375920 h 37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9980" h="375920">
                  <a:moveTo>
                    <a:pt x="0" y="0"/>
                  </a:moveTo>
                  <a:lnTo>
                    <a:pt x="114300" y="5080"/>
                  </a:lnTo>
                  <a:cubicBezTo>
                    <a:pt x="144780" y="6350"/>
                    <a:pt x="158327" y="5927"/>
                    <a:pt x="182880" y="7620"/>
                  </a:cubicBezTo>
                  <a:cubicBezTo>
                    <a:pt x="207433" y="9313"/>
                    <a:pt x="231987" y="10583"/>
                    <a:pt x="261620" y="15240"/>
                  </a:cubicBezTo>
                  <a:cubicBezTo>
                    <a:pt x="291253" y="19897"/>
                    <a:pt x="328507" y="28363"/>
                    <a:pt x="360680" y="35560"/>
                  </a:cubicBezTo>
                  <a:cubicBezTo>
                    <a:pt x="392853" y="42757"/>
                    <a:pt x="427567" y="50800"/>
                    <a:pt x="454660" y="58420"/>
                  </a:cubicBezTo>
                  <a:cubicBezTo>
                    <a:pt x="481753" y="66040"/>
                    <a:pt x="502497" y="74083"/>
                    <a:pt x="523240" y="81280"/>
                  </a:cubicBezTo>
                  <a:cubicBezTo>
                    <a:pt x="543983" y="88477"/>
                    <a:pt x="579120" y="101600"/>
                    <a:pt x="579120" y="101600"/>
                  </a:cubicBezTo>
                  <a:lnTo>
                    <a:pt x="683260" y="139700"/>
                  </a:lnTo>
                  <a:cubicBezTo>
                    <a:pt x="709930" y="149013"/>
                    <a:pt x="711200" y="146050"/>
                    <a:pt x="739140" y="157480"/>
                  </a:cubicBezTo>
                  <a:cubicBezTo>
                    <a:pt x="767080" y="168910"/>
                    <a:pt x="819997" y="194733"/>
                    <a:pt x="850900" y="208280"/>
                  </a:cubicBezTo>
                  <a:cubicBezTo>
                    <a:pt x="881803" y="221827"/>
                    <a:pt x="901277" y="226907"/>
                    <a:pt x="924560" y="238760"/>
                  </a:cubicBezTo>
                  <a:cubicBezTo>
                    <a:pt x="947843" y="250613"/>
                    <a:pt x="990600" y="279400"/>
                    <a:pt x="990600" y="279400"/>
                  </a:cubicBezTo>
                  <a:cubicBezTo>
                    <a:pt x="1013460" y="293370"/>
                    <a:pt x="1041823" y="306493"/>
                    <a:pt x="1061720" y="322580"/>
                  </a:cubicBezTo>
                  <a:cubicBezTo>
                    <a:pt x="1081617" y="338667"/>
                    <a:pt x="1095798" y="357293"/>
                    <a:pt x="1109980" y="375920"/>
                  </a:cubicBezTo>
                </a:path>
              </a:pathLst>
            </a:cu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61D9D3E-4A6B-F972-740D-CE1F1F0AA9C6}"/>
              </a:ext>
            </a:extLst>
          </p:cNvPr>
          <p:cNvGrpSpPr/>
          <p:nvPr/>
        </p:nvGrpSpPr>
        <p:grpSpPr>
          <a:xfrm>
            <a:off x="6346029" y="4197501"/>
            <a:ext cx="2411544" cy="755812"/>
            <a:chOff x="5613656" y="4265593"/>
            <a:chExt cx="2411544" cy="75581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86C6CB-D18A-8229-2B18-AD2067E73084}"/>
                </a:ext>
              </a:extLst>
            </p:cNvPr>
            <p:cNvSpPr/>
            <p:nvPr/>
          </p:nvSpPr>
          <p:spPr>
            <a:xfrm>
              <a:off x="6800115" y="4265593"/>
              <a:ext cx="1225085" cy="755812"/>
            </a:xfrm>
            <a:custGeom>
              <a:avLst/>
              <a:gdLst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03580 w 1115060"/>
                <a:gd name="connsiteY7" fmla="*/ 238978 h 711418"/>
                <a:gd name="connsiteX8" fmla="*/ 767080 w 1115060"/>
                <a:gd name="connsiteY8" fmla="*/ 27961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67080 w 1115060"/>
                <a:gd name="connsiteY8" fmla="*/ 27961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33780 w 1115060"/>
                <a:gd name="connsiteY11" fmla="*/ 46503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33780 w 1115060"/>
                <a:gd name="connsiteY11" fmla="*/ 465038 h 711418"/>
                <a:gd name="connsiteX12" fmla="*/ 1092200 w 1115060"/>
                <a:gd name="connsiteY12" fmla="*/ 52980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27903"/>
                <a:gd name="connsiteY0" fmla="*/ 218 h 711418"/>
                <a:gd name="connsiteX1" fmla="*/ 144780 w 1127903"/>
                <a:gd name="connsiteY1" fmla="*/ 5298 h 711418"/>
                <a:gd name="connsiteX2" fmla="*/ 271780 w 1127903"/>
                <a:gd name="connsiteY2" fmla="*/ 35778 h 711418"/>
                <a:gd name="connsiteX3" fmla="*/ 391160 w 1127903"/>
                <a:gd name="connsiteY3" fmla="*/ 76418 h 711418"/>
                <a:gd name="connsiteX4" fmla="*/ 485140 w 1127903"/>
                <a:gd name="connsiteY4" fmla="*/ 117058 h 711418"/>
                <a:gd name="connsiteX5" fmla="*/ 546100 w 1127903"/>
                <a:gd name="connsiteY5" fmla="*/ 150078 h 711418"/>
                <a:gd name="connsiteX6" fmla="*/ 622300 w 1127903"/>
                <a:gd name="connsiteY6" fmla="*/ 183098 h 711418"/>
                <a:gd name="connsiteX7" fmla="*/ 718820 w 1127903"/>
                <a:gd name="connsiteY7" fmla="*/ 231358 h 711418"/>
                <a:gd name="connsiteX8" fmla="*/ 786130 w 1127903"/>
                <a:gd name="connsiteY8" fmla="*/ 264378 h 711418"/>
                <a:gd name="connsiteX9" fmla="*/ 858520 w 1127903"/>
                <a:gd name="connsiteY9" fmla="*/ 306288 h 711418"/>
                <a:gd name="connsiteX10" fmla="*/ 956310 w 1127903"/>
                <a:gd name="connsiteY10" fmla="*/ 386298 h 711418"/>
                <a:gd name="connsiteX11" fmla="*/ 1033780 w 1127903"/>
                <a:gd name="connsiteY11" fmla="*/ 465038 h 711418"/>
                <a:gd name="connsiteX12" fmla="*/ 1092200 w 1127903"/>
                <a:gd name="connsiteY12" fmla="*/ 529808 h 711418"/>
                <a:gd name="connsiteX13" fmla="*/ 1127760 w 1127903"/>
                <a:gd name="connsiteY13" fmla="*/ 608548 h 711418"/>
                <a:gd name="connsiteX14" fmla="*/ 1104900 w 1127903"/>
                <a:gd name="connsiteY14" fmla="*/ 686018 h 711418"/>
                <a:gd name="connsiteX15" fmla="*/ 1109980 w 1127903"/>
                <a:gd name="connsiteY15" fmla="*/ 701258 h 711418"/>
                <a:gd name="connsiteX16" fmla="*/ 1115060 w 1127903"/>
                <a:gd name="connsiteY16" fmla="*/ 711418 h 711418"/>
                <a:gd name="connsiteX0" fmla="*/ 0 w 1127903"/>
                <a:gd name="connsiteY0" fmla="*/ 218 h 701258"/>
                <a:gd name="connsiteX1" fmla="*/ 144780 w 1127903"/>
                <a:gd name="connsiteY1" fmla="*/ 5298 h 701258"/>
                <a:gd name="connsiteX2" fmla="*/ 271780 w 1127903"/>
                <a:gd name="connsiteY2" fmla="*/ 35778 h 701258"/>
                <a:gd name="connsiteX3" fmla="*/ 391160 w 1127903"/>
                <a:gd name="connsiteY3" fmla="*/ 76418 h 701258"/>
                <a:gd name="connsiteX4" fmla="*/ 485140 w 1127903"/>
                <a:gd name="connsiteY4" fmla="*/ 117058 h 701258"/>
                <a:gd name="connsiteX5" fmla="*/ 546100 w 1127903"/>
                <a:gd name="connsiteY5" fmla="*/ 150078 h 701258"/>
                <a:gd name="connsiteX6" fmla="*/ 622300 w 1127903"/>
                <a:gd name="connsiteY6" fmla="*/ 183098 h 701258"/>
                <a:gd name="connsiteX7" fmla="*/ 718820 w 1127903"/>
                <a:gd name="connsiteY7" fmla="*/ 231358 h 701258"/>
                <a:gd name="connsiteX8" fmla="*/ 786130 w 1127903"/>
                <a:gd name="connsiteY8" fmla="*/ 264378 h 701258"/>
                <a:gd name="connsiteX9" fmla="*/ 858520 w 1127903"/>
                <a:gd name="connsiteY9" fmla="*/ 306288 h 701258"/>
                <a:gd name="connsiteX10" fmla="*/ 956310 w 1127903"/>
                <a:gd name="connsiteY10" fmla="*/ 386298 h 701258"/>
                <a:gd name="connsiteX11" fmla="*/ 1033780 w 1127903"/>
                <a:gd name="connsiteY11" fmla="*/ 465038 h 701258"/>
                <a:gd name="connsiteX12" fmla="*/ 1092200 w 1127903"/>
                <a:gd name="connsiteY12" fmla="*/ 529808 h 701258"/>
                <a:gd name="connsiteX13" fmla="*/ 1127760 w 1127903"/>
                <a:gd name="connsiteY13" fmla="*/ 608548 h 701258"/>
                <a:gd name="connsiteX14" fmla="*/ 1104900 w 1127903"/>
                <a:gd name="connsiteY14" fmla="*/ 686018 h 701258"/>
                <a:gd name="connsiteX15" fmla="*/ 1109980 w 1127903"/>
                <a:gd name="connsiteY15" fmla="*/ 701258 h 701258"/>
                <a:gd name="connsiteX0" fmla="*/ 0 w 1127903"/>
                <a:gd name="connsiteY0" fmla="*/ 218 h 686018"/>
                <a:gd name="connsiteX1" fmla="*/ 144780 w 1127903"/>
                <a:gd name="connsiteY1" fmla="*/ 5298 h 686018"/>
                <a:gd name="connsiteX2" fmla="*/ 271780 w 1127903"/>
                <a:gd name="connsiteY2" fmla="*/ 35778 h 686018"/>
                <a:gd name="connsiteX3" fmla="*/ 391160 w 1127903"/>
                <a:gd name="connsiteY3" fmla="*/ 76418 h 686018"/>
                <a:gd name="connsiteX4" fmla="*/ 485140 w 1127903"/>
                <a:gd name="connsiteY4" fmla="*/ 117058 h 686018"/>
                <a:gd name="connsiteX5" fmla="*/ 546100 w 1127903"/>
                <a:gd name="connsiteY5" fmla="*/ 150078 h 686018"/>
                <a:gd name="connsiteX6" fmla="*/ 622300 w 1127903"/>
                <a:gd name="connsiteY6" fmla="*/ 183098 h 686018"/>
                <a:gd name="connsiteX7" fmla="*/ 718820 w 1127903"/>
                <a:gd name="connsiteY7" fmla="*/ 231358 h 686018"/>
                <a:gd name="connsiteX8" fmla="*/ 786130 w 1127903"/>
                <a:gd name="connsiteY8" fmla="*/ 264378 h 686018"/>
                <a:gd name="connsiteX9" fmla="*/ 858520 w 1127903"/>
                <a:gd name="connsiteY9" fmla="*/ 306288 h 686018"/>
                <a:gd name="connsiteX10" fmla="*/ 956310 w 1127903"/>
                <a:gd name="connsiteY10" fmla="*/ 386298 h 686018"/>
                <a:gd name="connsiteX11" fmla="*/ 1033780 w 1127903"/>
                <a:gd name="connsiteY11" fmla="*/ 465038 h 686018"/>
                <a:gd name="connsiteX12" fmla="*/ 1092200 w 1127903"/>
                <a:gd name="connsiteY12" fmla="*/ 529808 h 686018"/>
                <a:gd name="connsiteX13" fmla="*/ 1127760 w 1127903"/>
                <a:gd name="connsiteY13" fmla="*/ 608548 h 686018"/>
                <a:gd name="connsiteX14" fmla="*/ 1104900 w 1127903"/>
                <a:gd name="connsiteY14" fmla="*/ 686018 h 686018"/>
                <a:gd name="connsiteX0" fmla="*/ 0 w 1127760"/>
                <a:gd name="connsiteY0" fmla="*/ 218 h 608548"/>
                <a:gd name="connsiteX1" fmla="*/ 144780 w 1127760"/>
                <a:gd name="connsiteY1" fmla="*/ 5298 h 608548"/>
                <a:gd name="connsiteX2" fmla="*/ 271780 w 1127760"/>
                <a:gd name="connsiteY2" fmla="*/ 35778 h 608548"/>
                <a:gd name="connsiteX3" fmla="*/ 391160 w 1127760"/>
                <a:gd name="connsiteY3" fmla="*/ 76418 h 608548"/>
                <a:gd name="connsiteX4" fmla="*/ 485140 w 1127760"/>
                <a:gd name="connsiteY4" fmla="*/ 117058 h 608548"/>
                <a:gd name="connsiteX5" fmla="*/ 546100 w 1127760"/>
                <a:gd name="connsiteY5" fmla="*/ 150078 h 608548"/>
                <a:gd name="connsiteX6" fmla="*/ 622300 w 1127760"/>
                <a:gd name="connsiteY6" fmla="*/ 183098 h 608548"/>
                <a:gd name="connsiteX7" fmla="*/ 718820 w 1127760"/>
                <a:gd name="connsiteY7" fmla="*/ 231358 h 608548"/>
                <a:gd name="connsiteX8" fmla="*/ 786130 w 1127760"/>
                <a:gd name="connsiteY8" fmla="*/ 264378 h 608548"/>
                <a:gd name="connsiteX9" fmla="*/ 858520 w 1127760"/>
                <a:gd name="connsiteY9" fmla="*/ 306288 h 608548"/>
                <a:gd name="connsiteX10" fmla="*/ 956310 w 1127760"/>
                <a:gd name="connsiteY10" fmla="*/ 386298 h 608548"/>
                <a:gd name="connsiteX11" fmla="*/ 1033780 w 1127760"/>
                <a:gd name="connsiteY11" fmla="*/ 465038 h 608548"/>
                <a:gd name="connsiteX12" fmla="*/ 1092200 w 1127760"/>
                <a:gd name="connsiteY12" fmla="*/ 529808 h 608548"/>
                <a:gd name="connsiteX13" fmla="*/ 1127760 w 1127760"/>
                <a:gd name="connsiteY13" fmla="*/ 608548 h 608548"/>
                <a:gd name="connsiteX0" fmla="*/ 0 w 1120140"/>
                <a:gd name="connsiteY0" fmla="*/ 218 h 597118"/>
                <a:gd name="connsiteX1" fmla="*/ 144780 w 1120140"/>
                <a:gd name="connsiteY1" fmla="*/ 5298 h 597118"/>
                <a:gd name="connsiteX2" fmla="*/ 271780 w 1120140"/>
                <a:gd name="connsiteY2" fmla="*/ 35778 h 597118"/>
                <a:gd name="connsiteX3" fmla="*/ 391160 w 1120140"/>
                <a:gd name="connsiteY3" fmla="*/ 76418 h 597118"/>
                <a:gd name="connsiteX4" fmla="*/ 485140 w 1120140"/>
                <a:gd name="connsiteY4" fmla="*/ 117058 h 597118"/>
                <a:gd name="connsiteX5" fmla="*/ 546100 w 1120140"/>
                <a:gd name="connsiteY5" fmla="*/ 150078 h 597118"/>
                <a:gd name="connsiteX6" fmla="*/ 622300 w 1120140"/>
                <a:gd name="connsiteY6" fmla="*/ 183098 h 597118"/>
                <a:gd name="connsiteX7" fmla="*/ 718820 w 1120140"/>
                <a:gd name="connsiteY7" fmla="*/ 231358 h 597118"/>
                <a:gd name="connsiteX8" fmla="*/ 786130 w 1120140"/>
                <a:gd name="connsiteY8" fmla="*/ 264378 h 597118"/>
                <a:gd name="connsiteX9" fmla="*/ 858520 w 1120140"/>
                <a:gd name="connsiteY9" fmla="*/ 306288 h 597118"/>
                <a:gd name="connsiteX10" fmla="*/ 956310 w 1120140"/>
                <a:gd name="connsiteY10" fmla="*/ 386298 h 597118"/>
                <a:gd name="connsiteX11" fmla="*/ 1033780 w 1120140"/>
                <a:gd name="connsiteY11" fmla="*/ 465038 h 597118"/>
                <a:gd name="connsiteX12" fmla="*/ 1092200 w 1120140"/>
                <a:gd name="connsiteY12" fmla="*/ 529808 h 597118"/>
                <a:gd name="connsiteX13" fmla="*/ 1120140 w 1120140"/>
                <a:gd name="connsiteY13" fmla="*/ 597118 h 597118"/>
                <a:gd name="connsiteX0" fmla="*/ 0 w 1123950"/>
                <a:gd name="connsiteY0" fmla="*/ 218 h 581878"/>
                <a:gd name="connsiteX1" fmla="*/ 144780 w 1123950"/>
                <a:gd name="connsiteY1" fmla="*/ 5298 h 581878"/>
                <a:gd name="connsiteX2" fmla="*/ 271780 w 1123950"/>
                <a:gd name="connsiteY2" fmla="*/ 35778 h 581878"/>
                <a:gd name="connsiteX3" fmla="*/ 391160 w 1123950"/>
                <a:gd name="connsiteY3" fmla="*/ 76418 h 581878"/>
                <a:gd name="connsiteX4" fmla="*/ 485140 w 1123950"/>
                <a:gd name="connsiteY4" fmla="*/ 117058 h 581878"/>
                <a:gd name="connsiteX5" fmla="*/ 546100 w 1123950"/>
                <a:gd name="connsiteY5" fmla="*/ 150078 h 581878"/>
                <a:gd name="connsiteX6" fmla="*/ 622300 w 1123950"/>
                <a:gd name="connsiteY6" fmla="*/ 183098 h 581878"/>
                <a:gd name="connsiteX7" fmla="*/ 718820 w 1123950"/>
                <a:gd name="connsiteY7" fmla="*/ 231358 h 581878"/>
                <a:gd name="connsiteX8" fmla="*/ 786130 w 1123950"/>
                <a:gd name="connsiteY8" fmla="*/ 264378 h 581878"/>
                <a:gd name="connsiteX9" fmla="*/ 858520 w 1123950"/>
                <a:gd name="connsiteY9" fmla="*/ 306288 h 581878"/>
                <a:gd name="connsiteX10" fmla="*/ 956310 w 1123950"/>
                <a:gd name="connsiteY10" fmla="*/ 386298 h 581878"/>
                <a:gd name="connsiteX11" fmla="*/ 1033780 w 1123950"/>
                <a:gd name="connsiteY11" fmla="*/ 465038 h 581878"/>
                <a:gd name="connsiteX12" fmla="*/ 1092200 w 1123950"/>
                <a:gd name="connsiteY12" fmla="*/ 529808 h 581878"/>
                <a:gd name="connsiteX13" fmla="*/ 1123950 w 1123950"/>
                <a:gd name="connsiteY13" fmla="*/ 581878 h 5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3950" h="581878">
                  <a:moveTo>
                    <a:pt x="0" y="218"/>
                  </a:moveTo>
                  <a:cubicBezTo>
                    <a:pt x="49741" y="-206"/>
                    <a:pt x="99483" y="-629"/>
                    <a:pt x="144780" y="5298"/>
                  </a:cubicBezTo>
                  <a:cubicBezTo>
                    <a:pt x="190077" y="11225"/>
                    <a:pt x="230717" y="23925"/>
                    <a:pt x="271780" y="35778"/>
                  </a:cubicBezTo>
                  <a:cubicBezTo>
                    <a:pt x="312843" y="47631"/>
                    <a:pt x="355600" y="62871"/>
                    <a:pt x="391160" y="76418"/>
                  </a:cubicBezTo>
                  <a:cubicBezTo>
                    <a:pt x="426720" y="89965"/>
                    <a:pt x="459317" y="104781"/>
                    <a:pt x="485140" y="117058"/>
                  </a:cubicBezTo>
                  <a:cubicBezTo>
                    <a:pt x="510963" y="129335"/>
                    <a:pt x="523240" y="139071"/>
                    <a:pt x="546100" y="150078"/>
                  </a:cubicBezTo>
                  <a:cubicBezTo>
                    <a:pt x="568960" y="161085"/>
                    <a:pt x="593513" y="169551"/>
                    <a:pt x="622300" y="183098"/>
                  </a:cubicBezTo>
                  <a:cubicBezTo>
                    <a:pt x="651087" y="196645"/>
                    <a:pt x="691515" y="217811"/>
                    <a:pt x="718820" y="231358"/>
                  </a:cubicBezTo>
                  <a:cubicBezTo>
                    <a:pt x="746125" y="244905"/>
                    <a:pt x="762847" y="251890"/>
                    <a:pt x="786130" y="264378"/>
                  </a:cubicBezTo>
                  <a:cubicBezTo>
                    <a:pt x="809413" y="276866"/>
                    <a:pt x="830157" y="285968"/>
                    <a:pt x="858520" y="306288"/>
                  </a:cubicBezTo>
                  <a:cubicBezTo>
                    <a:pt x="886883" y="326608"/>
                    <a:pt x="927100" y="359840"/>
                    <a:pt x="956310" y="386298"/>
                  </a:cubicBezTo>
                  <a:cubicBezTo>
                    <a:pt x="985520" y="412756"/>
                    <a:pt x="1011132" y="441120"/>
                    <a:pt x="1033780" y="465038"/>
                  </a:cubicBezTo>
                  <a:cubicBezTo>
                    <a:pt x="1056428" y="488956"/>
                    <a:pt x="1077172" y="510335"/>
                    <a:pt x="1092200" y="529808"/>
                  </a:cubicBezTo>
                  <a:cubicBezTo>
                    <a:pt x="1107228" y="549281"/>
                    <a:pt x="1121833" y="555843"/>
                    <a:pt x="1123950" y="581878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BB85054-598F-D4A9-2C77-AAF8789C8ECB}"/>
                </a:ext>
              </a:extLst>
            </p:cNvPr>
            <p:cNvSpPr/>
            <p:nvPr/>
          </p:nvSpPr>
          <p:spPr>
            <a:xfrm flipH="1">
              <a:off x="5613656" y="4265593"/>
              <a:ext cx="1225085" cy="755812"/>
            </a:xfrm>
            <a:custGeom>
              <a:avLst/>
              <a:gdLst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03580 w 1115060"/>
                <a:gd name="connsiteY7" fmla="*/ 238978 h 711418"/>
                <a:gd name="connsiteX8" fmla="*/ 767080 w 1115060"/>
                <a:gd name="connsiteY8" fmla="*/ 27961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67080 w 1115060"/>
                <a:gd name="connsiteY8" fmla="*/ 27961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43280 w 1115060"/>
                <a:gd name="connsiteY9" fmla="*/ 32533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44880 w 1115060"/>
                <a:gd name="connsiteY10" fmla="*/ 39391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18540 w 1115060"/>
                <a:gd name="connsiteY11" fmla="*/ 48027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33780 w 1115060"/>
                <a:gd name="connsiteY11" fmla="*/ 465038 h 711418"/>
                <a:gd name="connsiteX12" fmla="*/ 1054100 w 1115060"/>
                <a:gd name="connsiteY12" fmla="*/ 56409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15060"/>
                <a:gd name="connsiteY0" fmla="*/ 218 h 711418"/>
                <a:gd name="connsiteX1" fmla="*/ 144780 w 1115060"/>
                <a:gd name="connsiteY1" fmla="*/ 5298 h 711418"/>
                <a:gd name="connsiteX2" fmla="*/ 271780 w 1115060"/>
                <a:gd name="connsiteY2" fmla="*/ 35778 h 711418"/>
                <a:gd name="connsiteX3" fmla="*/ 391160 w 1115060"/>
                <a:gd name="connsiteY3" fmla="*/ 76418 h 711418"/>
                <a:gd name="connsiteX4" fmla="*/ 485140 w 1115060"/>
                <a:gd name="connsiteY4" fmla="*/ 117058 h 711418"/>
                <a:gd name="connsiteX5" fmla="*/ 546100 w 1115060"/>
                <a:gd name="connsiteY5" fmla="*/ 150078 h 711418"/>
                <a:gd name="connsiteX6" fmla="*/ 622300 w 1115060"/>
                <a:gd name="connsiteY6" fmla="*/ 183098 h 711418"/>
                <a:gd name="connsiteX7" fmla="*/ 718820 w 1115060"/>
                <a:gd name="connsiteY7" fmla="*/ 231358 h 711418"/>
                <a:gd name="connsiteX8" fmla="*/ 786130 w 1115060"/>
                <a:gd name="connsiteY8" fmla="*/ 264378 h 711418"/>
                <a:gd name="connsiteX9" fmla="*/ 858520 w 1115060"/>
                <a:gd name="connsiteY9" fmla="*/ 306288 h 711418"/>
                <a:gd name="connsiteX10" fmla="*/ 956310 w 1115060"/>
                <a:gd name="connsiteY10" fmla="*/ 386298 h 711418"/>
                <a:gd name="connsiteX11" fmla="*/ 1033780 w 1115060"/>
                <a:gd name="connsiteY11" fmla="*/ 465038 h 711418"/>
                <a:gd name="connsiteX12" fmla="*/ 1092200 w 1115060"/>
                <a:gd name="connsiteY12" fmla="*/ 529808 h 711418"/>
                <a:gd name="connsiteX13" fmla="*/ 1089660 w 1115060"/>
                <a:gd name="connsiteY13" fmla="*/ 635218 h 711418"/>
                <a:gd name="connsiteX14" fmla="*/ 1104900 w 1115060"/>
                <a:gd name="connsiteY14" fmla="*/ 686018 h 711418"/>
                <a:gd name="connsiteX15" fmla="*/ 1109980 w 1115060"/>
                <a:gd name="connsiteY15" fmla="*/ 701258 h 711418"/>
                <a:gd name="connsiteX16" fmla="*/ 1115060 w 1115060"/>
                <a:gd name="connsiteY16" fmla="*/ 711418 h 711418"/>
                <a:gd name="connsiteX0" fmla="*/ 0 w 1127903"/>
                <a:gd name="connsiteY0" fmla="*/ 218 h 711418"/>
                <a:gd name="connsiteX1" fmla="*/ 144780 w 1127903"/>
                <a:gd name="connsiteY1" fmla="*/ 5298 h 711418"/>
                <a:gd name="connsiteX2" fmla="*/ 271780 w 1127903"/>
                <a:gd name="connsiteY2" fmla="*/ 35778 h 711418"/>
                <a:gd name="connsiteX3" fmla="*/ 391160 w 1127903"/>
                <a:gd name="connsiteY3" fmla="*/ 76418 h 711418"/>
                <a:gd name="connsiteX4" fmla="*/ 485140 w 1127903"/>
                <a:gd name="connsiteY4" fmla="*/ 117058 h 711418"/>
                <a:gd name="connsiteX5" fmla="*/ 546100 w 1127903"/>
                <a:gd name="connsiteY5" fmla="*/ 150078 h 711418"/>
                <a:gd name="connsiteX6" fmla="*/ 622300 w 1127903"/>
                <a:gd name="connsiteY6" fmla="*/ 183098 h 711418"/>
                <a:gd name="connsiteX7" fmla="*/ 718820 w 1127903"/>
                <a:gd name="connsiteY7" fmla="*/ 231358 h 711418"/>
                <a:gd name="connsiteX8" fmla="*/ 786130 w 1127903"/>
                <a:gd name="connsiteY8" fmla="*/ 264378 h 711418"/>
                <a:gd name="connsiteX9" fmla="*/ 858520 w 1127903"/>
                <a:gd name="connsiteY9" fmla="*/ 306288 h 711418"/>
                <a:gd name="connsiteX10" fmla="*/ 956310 w 1127903"/>
                <a:gd name="connsiteY10" fmla="*/ 386298 h 711418"/>
                <a:gd name="connsiteX11" fmla="*/ 1033780 w 1127903"/>
                <a:gd name="connsiteY11" fmla="*/ 465038 h 711418"/>
                <a:gd name="connsiteX12" fmla="*/ 1092200 w 1127903"/>
                <a:gd name="connsiteY12" fmla="*/ 529808 h 711418"/>
                <a:gd name="connsiteX13" fmla="*/ 1127760 w 1127903"/>
                <a:gd name="connsiteY13" fmla="*/ 608548 h 711418"/>
                <a:gd name="connsiteX14" fmla="*/ 1104900 w 1127903"/>
                <a:gd name="connsiteY14" fmla="*/ 686018 h 711418"/>
                <a:gd name="connsiteX15" fmla="*/ 1109980 w 1127903"/>
                <a:gd name="connsiteY15" fmla="*/ 701258 h 711418"/>
                <a:gd name="connsiteX16" fmla="*/ 1115060 w 1127903"/>
                <a:gd name="connsiteY16" fmla="*/ 711418 h 711418"/>
                <a:gd name="connsiteX0" fmla="*/ 0 w 1127903"/>
                <a:gd name="connsiteY0" fmla="*/ 218 h 701258"/>
                <a:gd name="connsiteX1" fmla="*/ 144780 w 1127903"/>
                <a:gd name="connsiteY1" fmla="*/ 5298 h 701258"/>
                <a:gd name="connsiteX2" fmla="*/ 271780 w 1127903"/>
                <a:gd name="connsiteY2" fmla="*/ 35778 h 701258"/>
                <a:gd name="connsiteX3" fmla="*/ 391160 w 1127903"/>
                <a:gd name="connsiteY3" fmla="*/ 76418 h 701258"/>
                <a:gd name="connsiteX4" fmla="*/ 485140 w 1127903"/>
                <a:gd name="connsiteY4" fmla="*/ 117058 h 701258"/>
                <a:gd name="connsiteX5" fmla="*/ 546100 w 1127903"/>
                <a:gd name="connsiteY5" fmla="*/ 150078 h 701258"/>
                <a:gd name="connsiteX6" fmla="*/ 622300 w 1127903"/>
                <a:gd name="connsiteY6" fmla="*/ 183098 h 701258"/>
                <a:gd name="connsiteX7" fmla="*/ 718820 w 1127903"/>
                <a:gd name="connsiteY7" fmla="*/ 231358 h 701258"/>
                <a:gd name="connsiteX8" fmla="*/ 786130 w 1127903"/>
                <a:gd name="connsiteY8" fmla="*/ 264378 h 701258"/>
                <a:gd name="connsiteX9" fmla="*/ 858520 w 1127903"/>
                <a:gd name="connsiteY9" fmla="*/ 306288 h 701258"/>
                <a:gd name="connsiteX10" fmla="*/ 956310 w 1127903"/>
                <a:gd name="connsiteY10" fmla="*/ 386298 h 701258"/>
                <a:gd name="connsiteX11" fmla="*/ 1033780 w 1127903"/>
                <a:gd name="connsiteY11" fmla="*/ 465038 h 701258"/>
                <a:gd name="connsiteX12" fmla="*/ 1092200 w 1127903"/>
                <a:gd name="connsiteY12" fmla="*/ 529808 h 701258"/>
                <a:gd name="connsiteX13" fmla="*/ 1127760 w 1127903"/>
                <a:gd name="connsiteY13" fmla="*/ 608548 h 701258"/>
                <a:gd name="connsiteX14" fmla="*/ 1104900 w 1127903"/>
                <a:gd name="connsiteY14" fmla="*/ 686018 h 701258"/>
                <a:gd name="connsiteX15" fmla="*/ 1109980 w 1127903"/>
                <a:gd name="connsiteY15" fmla="*/ 701258 h 701258"/>
                <a:gd name="connsiteX0" fmla="*/ 0 w 1127903"/>
                <a:gd name="connsiteY0" fmla="*/ 218 h 686018"/>
                <a:gd name="connsiteX1" fmla="*/ 144780 w 1127903"/>
                <a:gd name="connsiteY1" fmla="*/ 5298 h 686018"/>
                <a:gd name="connsiteX2" fmla="*/ 271780 w 1127903"/>
                <a:gd name="connsiteY2" fmla="*/ 35778 h 686018"/>
                <a:gd name="connsiteX3" fmla="*/ 391160 w 1127903"/>
                <a:gd name="connsiteY3" fmla="*/ 76418 h 686018"/>
                <a:gd name="connsiteX4" fmla="*/ 485140 w 1127903"/>
                <a:gd name="connsiteY4" fmla="*/ 117058 h 686018"/>
                <a:gd name="connsiteX5" fmla="*/ 546100 w 1127903"/>
                <a:gd name="connsiteY5" fmla="*/ 150078 h 686018"/>
                <a:gd name="connsiteX6" fmla="*/ 622300 w 1127903"/>
                <a:gd name="connsiteY6" fmla="*/ 183098 h 686018"/>
                <a:gd name="connsiteX7" fmla="*/ 718820 w 1127903"/>
                <a:gd name="connsiteY7" fmla="*/ 231358 h 686018"/>
                <a:gd name="connsiteX8" fmla="*/ 786130 w 1127903"/>
                <a:gd name="connsiteY8" fmla="*/ 264378 h 686018"/>
                <a:gd name="connsiteX9" fmla="*/ 858520 w 1127903"/>
                <a:gd name="connsiteY9" fmla="*/ 306288 h 686018"/>
                <a:gd name="connsiteX10" fmla="*/ 956310 w 1127903"/>
                <a:gd name="connsiteY10" fmla="*/ 386298 h 686018"/>
                <a:gd name="connsiteX11" fmla="*/ 1033780 w 1127903"/>
                <a:gd name="connsiteY11" fmla="*/ 465038 h 686018"/>
                <a:gd name="connsiteX12" fmla="*/ 1092200 w 1127903"/>
                <a:gd name="connsiteY12" fmla="*/ 529808 h 686018"/>
                <a:gd name="connsiteX13" fmla="*/ 1127760 w 1127903"/>
                <a:gd name="connsiteY13" fmla="*/ 608548 h 686018"/>
                <a:gd name="connsiteX14" fmla="*/ 1104900 w 1127903"/>
                <a:gd name="connsiteY14" fmla="*/ 686018 h 686018"/>
                <a:gd name="connsiteX0" fmla="*/ 0 w 1127760"/>
                <a:gd name="connsiteY0" fmla="*/ 218 h 608548"/>
                <a:gd name="connsiteX1" fmla="*/ 144780 w 1127760"/>
                <a:gd name="connsiteY1" fmla="*/ 5298 h 608548"/>
                <a:gd name="connsiteX2" fmla="*/ 271780 w 1127760"/>
                <a:gd name="connsiteY2" fmla="*/ 35778 h 608548"/>
                <a:gd name="connsiteX3" fmla="*/ 391160 w 1127760"/>
                <a:gd name="connsiteY3" fmla="*/ 76418 h 608548"/>
                <a:gd name="connsiteX4" fmla="*/ 485140 w 1127760"/>
                <a:gd name="connsiteY4" fmla="*/ 117058 h 608548"/>
                <a:gd name="connsiteX5" fmla="*/ 546100 w 1127760"/>
                <a:gd name="connsiteY5" fmla="*/ 150078 h 608548"/>
                <a:gd name="connsiteX6" fmla="*/ 622300 w 1127760"/>
                <a:gd name="connsiteY6" fmla="*/ 183098 h 608548"/>
                <a:gd name="connsiteX7" fmla="*/ 718820 w 1127760"/>
                <a:gd name="connsiteY7" fmla="*/ 231358 h 608548"/>
                <a:gd name="connsiteX8" fmla="*/ 786130 w 1127760"/>
                <a:gd name="connsiteY8" fmla="*/ 264378 h 608548"/>
                <a:gd name="connsiteX9" fmla="*/ 858520 w 1127760"/>
                <a:gd name="connsiteY9" fmla="*/ 306288 h 608548"/>
                <a:gd name="connsiteX10" fmla="*/ 956310 w 1127760"/>
                <a:gd name="connsiteY10" fmla="*/ 386298 h 608548"/>
                <a:gd name="connsiteX11" fmla="*/ 1033780 w 1127760"/>
                <a:gd name="connsiteY11" fmla="*/ 465038 h 608548"/>
                <a:gd name="connsiteX12" fmla="*/ 1092200 w 1127760"/>
                <a:gd name="connsiteY12" fmla="*/ 529808 h 608548"/>
                <a:gd name="connsiteX13" fmla="*/ 1127760 w 1127760"/>
                <a:gd name="connsiteY13" fmla="*/ 608548 h 608548"/>
                <a:gd name="connsiteX0" fmla="*/ 0 w 1120140"/>
                <a:gd name="connsiteY0" fmla="*/ 218 h 597118"/>
                <a:gd name="connsiteX1" fmla="*/ 144780 w 1120140"/>
                <a:gd name="connsiteY1" fmla="*/ 5298 h 597118"/>
                <a:gd name="connsiteX2" fmla="*/ 271780 w 1120140"/>
                <a:gd name="connsiteY2" fmla="*/ 35778 h 597118"/>
                <a:gd name="connsiteX3" fmla="*/ 391160 w 1120140"/>
                <a:gd name="connsiteY3" fmla="*/ 76418 h 597118"/>
                <a:gd name="connsiteX4" fmla="*/ 485140 w 1120140"/>
                <a:gd name="connsiteY4" fmla="*/ 117058 h 597118"/>
                <a:gd name="connsiteX5" fmla="*/ 546100 w 1120140"/>
                <a:gd name="connsiteY5" fmla="*/ 150078 h 597118"/>
                <a:gd name="connsiteX6" fmla="*/ 622300 w 1120140"/>
                <a:gd name="connsiteY6" fmla="*/ 183098 h 597118"/>
                <a:gd name="connsiteX7" fmla="*/ 718820 w 1120140"/>
                <a:gd name="connsiteY7" fmla="*/ 231358 h 597118"/>
                <a:gd name="connsiteX8" fmla="*/ 786130 w 1120140"/>
                <a:gd name="connsiteY8" fmla="*/ 264378 h 597118"/>
                <a:gd name="connsiteX9" fmla="*/ 858520 w 1120140"/>
                <a:gd name="connsiteY9" fmla="*/ 306288 h 597118"/>
                <a:gd name="connsiteX10" fmla="*/ 956310 w 1120140"/>
                <a:gd name="connsiteY10" fmla="*/ 386298 h 597118"/>
                <a:gd name="connsiteX11" fmla="*/ 1033780 w 1120140"/>
                <a:gd name="connsiteY11" fmla="*/ 465038 h 597118"/>
                <a:gd name="connsiteX12" fmla="*/ 1092200 w 1120140"/>
                <a:gd name="connsiteY12" fmla="*/ 529808 h 597118"/>
                <a:gd name="connsiteX13" fmla="*/ 1120140 w 1120140"/>
                <a:gd name="connsiteY13" fmla="*/ 597118 h 597118"/>
                <a:gd name="connsiteX0" fmla="*/ 0 w 1123950"/>
                <a:gd name="connsiteY0" fmla="*/ 218 h 581878"/>
                <a:gd name="connsiteX1" fmla="*/ 144780 w 1123950"/>
                <a:gd name="connsiteY1" fmla="*/ 5298 h 581878"/>
                <a:gd name="connsiteX2" fmla="*/ 271780 w 1123950"/>
                <a:gd name="connsiteY2" fmla="*/ 35778 h 581878"/>
                <a:gd name="connsiteX3" fmla="*/ 391160 w 1123950"/>
                <a:gd name="connsiteY3" fmla="*/ 76418 h 581878"/>
                <a:gd name="connsiteX4" fmla="*/ 485140 w 1123950"/>
                <a:gd name="connsiteY4" fmla="*/ 117058 h 581878"/>
                <a:gd name="connsiteX5" fmla="*/ 546100 w 1123950"/>
                <a:gd name="connsiteY5" fmla="*/ 150078 h 581878"/>
                <a:gd name="connsiteX6" fmla="*/ 622300 w 1123950"/>
                <a:gd name="connsiteY6" fmla="*/ 183098 h 581878"/>
                <a:gd name="connsiteX7" fmla="*/ 718820 w 1123950"/>
                <a:gd name="connsiteY7" fmla="*/ 231358 h 581878"/>
                <a:gd name="connsiteX8" fmla="*/ 786130 w 1123950"/>
                <a:gd name="connsiteY8" fmla="*/ 264378 h 581878"/>
                <a:gd name="connsiteX9" fmla="*/ 858520 w 1123950"/>
                <a:gd name="connsiteY9" fmla="*/ 306288 h 581878"/>
                <a:gd name="connsiteX10" fmla="*/ 956310 w 1123950"/>
                <a:gd name="connsiteY10" fmla="*/ 386298 h 581878"/>
                <a:gd name="connsiteX11" fmla="*/ 1033780 w 1123950"/>
                <a:gd name="connsiteY11" fmla="*/ 465038 h 581878"/>
                <a:gd name="connsiteX12" fmla="*/ 1092200 w 1123950"/>
                <a:gd name="connsiteY12" fmla="*/ 529808 h 581878"/>
                <a:gd name="connsiteX13" fmla="*/ 1123950 w 1123950"/>
                <a:gd name="connsiteY13" fmla="*/ 581878 h 5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3950" h="581878">
                  <a:moveTo>
                    <a:pt x="0" y="218"/>
                  </a:moveTo>
                  <a:cubicBezTo>
                    <a:pt x="49741" y="-206"/>
                    <a:pt x="99483" y="-629"/>
                    <a:pt x="144780" y="5298"/>
                  </a:cubicBezTo>
                  <a:cubicBezTo>
                    <a:pt x="190077" y="11225"/>
                    <a:pt x="230717" y="23925"/>
                    <a:pt x="271780" y="35778"/>
                  </a:cubicBezTo>
                  <a:cubicBezTo>
                    <a:pt x="312843" y="47631"/>
                    <a:pt x="355600" y="62871"/>
                    <a:pt x="391160" y="76418"/>
                  </a:cubicBezTo>
                  <a:cubicBezTo>
                    <a:pt x="426720" y="89965"/>
                    <a:pt x="459317" y="104781"/>
                    <a:pt x="485140" y="117058"/>
                  </a:cubicBezTo>
                  <a:cubicBezTo>
                    <a:pt x="510963" y="129335"/>
                    <a:pt x="523240" y="139071"/>
                    <a:pt x="546100" y="150078"/>
                  </a:cubicBezTo>
                  <a:cubicBezTo>
                    <a:pt x="568960" y="161085"/>
                    <a:pt x="593513" y="169551"/>
                    <a:pt x="622300" y="183098"/>
                  </a:cubicBezTo>
                  <a:cubicBezTo>
                    <a:pt x="651087" y="196645"/>
                    <a:pt x="691515" y="217811"/>
                    <a:pt x="718820" y="231358"/>
                  </a:cubicBezTo>
                  <a:cubicBezTo>
                    <a:pt x="746125" y="244905"/>
                    <a:pt x="762847" y="251890"/>
                    <a:pt x="786130" y="264378"/>
                  </a:cubicBezTo>
                  <a:cubicBezTo>
                    <a:pt x="809413" y="276866"/>
                    <a:pt x="830157" y="285968"/>
                    <a:pt x="858520" y="306288"/>
                  </a:cubicBezTo>
                  <a:cubicBezTo>
                    <a:pt x="886883" y="326608"/>
                    <a:pt x="927100" y="359840"/>
                    <a:pt x="956310" y="386298"/>
                  </a:cubicBezTo>
                  <a:cubicBezTo>
                    <a:pt x="985520" y="412756"/>
                    <a:pt x="1011132" y="441120"/>
                    <a:pt x="1033780" y="465038"/>
                  </a:cubicBezTo>
                  <a:cubicBezTo>
                    <a:pt x="1056428" y="488956"/>
                    <a:pt x="1077172" y="510335"/>
                    <a:pt x="1092200" y="529808"/>
                  </a:cubicBezTo>
                  <a:cubicBezTo>
                    <a:pt x="1107228" y="549281"/>
                    <a:pt x="1121833" y="555843"/>
                    <a:pt x="1123950" y="581878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F4EC268-D76D-2414-B15C-48F1DC3C4968}"/>
                  </a:ext>
                </a:extLst>
              </p:cNvPr>
              <p:cNvSpPr txBox="1"/>
              <p:nvPr/>
            </p:nvSpPr>
            <p:spPr>
              <a:xfrm>
                <a:off x="7851843" y="5249822"/>
                <a:ext cx="10656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F4EC268-D76D-2414-B15C-48F1DC3C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843" y="5249822"/>
                <a:ext cx="106568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1C654A0C-97F0-7BDC-D429-90CEEAD322B4}"/>
                  </a:ext>
                </a:extLst>
              </p:cNvPr>
              <p:cNvSpPr txBox="1"/>
              <p:nvPr/>
            </p:nvSpPr>
            <p:spPr>
              <a:xfrm>
                <a:off x="6220144" y="5263607"/>
                <a:ext cx="10656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…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1C654A0C-97F0-7BDC-D429-90CEEAD32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144" y="5263607"/>
                <a:ext cx="1065683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950B3C16-798C-16D7-ABA7-0717B7EAD40E}"/>
              </a:ext>
            </a:extLst>
          </p:cNvPr>
          <p:cNvSpPr/>
          <p:nvPr/>
        </p:nvSpPr>
        <p:spPr>
          <a:xfrm>
            <a:off x="9642237" y="1378931"/>
            <a:ext cx="1624518" cy="848979"/>
          </a:xfrm>
          <a:custGeom>
            <a:avLst/>
            <a:gdLst>
              <a:gd name="connsiteX0" fmla="*/ 0 w 1511300"/>
              <a:gd name="connsiteY0" fmla="*/ 97655 h 724188"/>
              <a:gd name="connsiteX1" fmla="*/ 93133 w 1511300"/>
              <a:gd name="connsiteY1" fmla="*/ 51088 h 724188"/>
              <a:gd name="connsiteX2" fmla="*/ 207433 w 1511300"/>
              <a:gd name="connsiteY2" fmla="*/ 76488 h 724188"/>
              <a:gd name="connsiteX3" fmla="*/ 317500 w 1511300"/>
              <a:gd name="connsiteY3" fmla="*/ 8755 h 724188"/>
              <a:gd name="connsiteX4" fmla="*/ 444500 w 1511300"/>
              <a:gd name="connsiteY4" fmla="*/ 4521 h 724188"/>
              <a:gd name="connsiteX5" fmla="*/ 508000 w 1511300"/>
              <a:gd name="connsiteY5" fmla="*/ 42621 h 724188"/>
              <a:gd name="connsiteX6" fmla="*/ 575733 w 1511300"/>
              <a:gd name="connsiteY6" fmla="*/ 46855 h 724188"/>
              <a:gd name="connsiteX7" fmla="*/ 664633 w 1511300"/>
              <a:gd name="connsiteY7" fmla="*/ 38388 h 724188"/>
              <a:gd name="connsiteX8" fmla="*/ 795867 w 1511300"/>
              <a:gd name="connsiteY8" fmla="*/ 80721 h 724188"/>
              <a:gd name="connsiteX9" fmla="*/ 939800 w 1511300"/>
              <a:gd name="connsiteY9" fmla="*/ 195021 h 724188"/>
              <a:gd name="connsiteX10" fmla="*/ 1126067 w 1511300"/>
              <a:gd name="connsiteY10" fmla="*/ 440555 h 724188"/>
              <a:gd name="connsiteX11" fmla="*/ 1185333 w 1511300"/>
              <a:gd name="connsiteY11" fmla="*/ 487121 h 724188"/>
              <a:gd name="connsiteX12" fmla="*/ 1274233 w 1511300"/>
              <a:gd name="connsiteY12" fmla="*/ 605655 h 724188"/>
              <a:gd name="connsiteX13" fmla="*/ 1511300 w 1511300"/>
              <a:gd name="connsiteY13" fmla="*/ 724188 h 72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1300" h="724188">
                <a:moveTo>
                  <a:pt x="0" y="97655"/>
                </a:moveTo>
                <a:cubicBezTo>
                  <a:pt x="29280" y="76135"/>
                  <a:pt x="58561" y="54616"/>
                  <a:pt x="93133" y="51088"/>
                </a:cubicBezTo>
                <a:cubicBezTo>
                  <a:pt x="127705" y="47560"/>
                  <a:pt x="170039" y="83543"/>
                  <a:pt x="207433" y="76488"/>
                </a:cubicBezTo>
                <a:cubicBezTo>
                  <a:pt x="244828" y="69432"/>
                  <a:pt x="277989" y="20749"/>
                  <a:pt x="317500" y="8755"/>
                </a:cubicBezTo>
                <a:cubicBezTo>
                  <a:pt x="357011" y="-3239"/>
                  <a:pt x="412750" y="-1123"/>
                  <a:pt x="444500" y="4521"/>
                </a:cubicBezTo>
                <a:cubicBezTo>
                  <a:pt x="476250" y="10165"/>
                  <a:pt x="486128" y="35565"/>
                  <a:pt x="508000" y="42621"/>
                </a:cubicBezTo>
                <a:cubicBezTo>
                  <a:pt x="529872" y="49677"/>
                  <a:pt x="549628" y="47560"/>
                  <a:pt x="575733" y="46855"/>
                </a:cubicBezTo>
                <a:cubicBezTo>
                  <a:pt x="601838" y="46150"/>
                  <a:pt x="627944" y="32744"/>
                  <a:pt x="664633" y="38388"/>
                </a:cubicBezTo>
                <a:cubicBezTo>
                  <a:pt x="701322" y="44032"/>
                  <a:pt x="750006" y="54616"/>
                  <a:pt x="795867" y="80721"/>
                </a:cubicBezTo>
                <a:cubicBezTo>
                  <a:pt x="841728" y="106826"/>
                  <a:pt x="884767" y="135049"/>
                  <a:pt x="939800" y="195021"/>
                </a:cubicBezTo>
                <a:cubicBezTo>
                  <a:pt x="994833" y="254993"/>
                  <a:pt x="1085145" y="391872"/>
                  <a:pt x="1126067" y="440555"/>
                </a:cubicBezTo>
                <a:cubicBezTo>
                  <a:pt x="1166989" y="489238"/>
                  <a:pt x="1160639" y="459604"/>
                  <a:pt x="1185333" y="487121"/>
                </a:cubicBezTo>
                <a:cubicBezTo>
                  <a:pt x="1210027" y="514638"/>
                  <a:pt x="1219905" y="566144"/>
                  <a:pt x="1274233" y="605655"/>
                </a:cubicBezTo>
                <a:cubicBezTo>
                  <a:pt x="1328561" y="645166"/>
                  <a:pt x="1419930" y="684677"/>
                  <a:pt x="1511300" y="724188"/>
                </a:cubicBezTo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  <p:bldP spid="18" grpId="0" animBg="1"/>
      <p:bldP spid="19" grpId="0" animBg="1"/>
      <p:bldP spid="29" grpId="0"/>
      <p:bldP spid="30" grpId="0"/>
      <p:bldP spid="31" grpId="0"/>
      <p:bldP spid="32" grpId="0"/>
      <p:bldP spid="45" grpId="0" animBg="1"/>
      <p:bldP spid="43" grpId="0" animBg="1"/>
      <p:bldP spid="54" grpId="0" animBg="1"/>
      <p:bldP spid="55" grpId="0" animBg="1"/>
      <p:bldP spid="93" grpId="0" animBg="1"/>
      <p:bldP spid="94" grpId="0" animBg="1"/>
      <p:bldP spid="95" grpId="0" animBg="1"/>
      <p:bldP spid="12" grpId="0"/>
      <p:bldP spid="64" grpId="0"/>
      <p:bldP spid="73" grpId="0" animBg="1"/>
      <p:bldP spid="74" grpId="0" animBg="1"/>
      <p:bldP spid="75" grpId="0" animBg="1"/>
      <p:bldP spid="82" grpId="0"/>
      <p:bldP spid="78" grpId="0"/>
      <p:bldP spid="83" grpId="0"/>
      <p:bldP spid="85" grpId="0"/>
      <p:bldP spid="117" grpId="0" animBg="1"/>
      <p:bldP spid="119" grpId="0" animBg="1"/>
      <p:bldP spid="134" grpId="0"/>
      <p:bldP spid="135" grpId="0"/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F2916B-0451-FC07-0B91-4F43133108FA}"/>
              </a:ext>
            </a:extLst>
          </p:cNvPr>
          <p:cNvSpPr/>
          <p:nvPr/>
        </p:nvSpPr>
        <p:spPr>
          <a:xfrm>
            <a:off x="6151452" y="3751176"/>
            <a:ext cx="5550995" cy="952199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Does not require specific motion pattern from TX/RX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Inferring Roughness via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Angular Diversity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1CDF6A6D-2822-AB2D-0039-E1C70030D18E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6251F-E308-F0E6-60BB-373A79A6A5C8}"/>
              </a:ext>
            </a:extLst>
          </p:cNvPr>
          <p:cNvSpPr/>
          <p:nvPr/>
        </p:nvSpPr>
        <p:spPr>
          <a:xfrm>
            <a:off x="6151452" y="1994751"/>
            <a:ext cx="5550995" cy="952199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Adds minimal overhead on top of conventional beam search protocol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BF920CD-CEC6-94FB-65A3-BF99E34B483D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2AF50B8-D8F5-CC6E-9200-6061562848E5}"/>
              </a:ext>
            </a:extLst>
          </p:cNvPr>
          <p:cNvSpPr/>
          <p:nvPr/>
        </p:nvSpPr>
        <p:spPr>
          <a:xfrm rot="19256371">
            <a:off x="4611059" y="3421230"/>
            <a:ext cx="650597" cy="1197560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  <a:gd name="connsiteX0" fmla="*/ 258848 w 505969"/>
              <a:gd name="connsiteY0" fmla="*/ 2454693 h 2454695"/>
              <a:gd name="connsiteX1" fmla="*/ 1 w 505969"/>
              <a:gd name="connsiteY1" fmla="*/ 533226 h 2454695"/>
              <a:gd name="connsiteX2" fmla="*/ 258971 w 505969"/>
              <a:gd name="connsiteY2" fmla="*/ 23 h 2454695"/>
              <a:gd name="connsiteX3" fmla="*/ 505969 w 505969"/>
              <a:gd name="connsiteY3" fmla="*/ 545418 h 2454695"/>
              <a:gd name="connsiteX4" fmla="*/ 258848 w 505969"/>
              <a:gd name="connsiteY4" fmla="*/ 2454693 h 2454695"/>
              <a:gd name="connsiteX0" fmla="*/ 258871 w 506016"/>
              <a:gd name="connsiteY0" fmla="*/ 2580357 h 2580359"/>
              <a:gd name="connsiteX1" fmla="*/ 24 w 506016"/>
              <a:gd name="connsiteY1" fmla="*/ 658890 h 2580359"/>
              <a:gd name="connsiteX2" fmla="*/ 244913 w 506016"/>
              <a:gd name="connsiteY2" fmla="*/ 12 h 2580359"/>
              <a:gd name="connsiteX3" fmla="*/ 505992 w 506016"/>
              <a:gd name="connsiteY3" fmla="*/ 671082 h 2580359"/>
              <a:gd name="connsiteX4" fmla="*/ 258871 w 506016"/>
              <a:gd name="connsiteY4" fmla="*/ 2580357 h 2580359"/>
              <a:gd name="connsiteX0" fmla="*/ 258871 w 506016"/>
              <a:gd name="connsiteY0" fmla="*/ 2581178 h 2581180"/>
              <a:gd name="connsiteX1" fmla="*/ 24 w 506016"/>
              <a:gd name="connsiteY1" fmla="*/ 659711 h 2581180"/>
              <a:gd name="connsiteX2" fmla="*/ 244913 w 506016"/>
              <a:gd name="connsiteY2" fmla="*/ 833 h 2581180"/>
              <a:gd name="connsiteX3" fmla="*/ 505992 w 506016"/>
              <a:gd name="connsiteY3" fmla="*/ 671903 h 2581180"/>
              <a:gd name="connsiteX4" fmla="*/ 258871 w 506016"/>
              <a:gd name="connsiteY4" fmla="*/ 2581178 h 2581180"/>
              <a:gd name="connsiteX0" fmla="*/ 258880 w 506025"/>
              <a:gd name="connsiteY0" fmla="*/ 2581178 h 2581180"/>
              <a:gd name="connsiteX1" fmla="*/ 33 w 506025"/>
              <a:gd name="connsiteY1" fmla="*/ 659711 h 2581180"/>
              <a:gd name="connsiteX2" fmla="*/ 244922 w 506025"/>
              <a:gd name="connsiteY2" fmla="*/ 833 h 2581180"/>
              <a:gd name="connsiteX3" fmla="*/ 506001 w 506025"/>
              <a:gd name="connsiteY3" fmla="*/ 671903 h 2581180"/>
              <a:gd name="connsiteX4" fmla="*/ 258880 w 506025"/>
              <a:gd name="connsiteY4" fmla="*/ 2581178 h 258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25" h="2581180">
                <a:moveTo>
                  <a:pt x="258880" y="2581178"/>
                </a:moveTo>
                <a:cubicBezTo>
                  <a:pt x="174552" y="2579146"/>
                  <a:pt x="2359" y="1089769"/>
                  <a:pt x="33" y="659711"/>
                </a:cubicBezTo>
                <a:cubicBezTo>
                  <a:pt x="-2293" y="229654"/>
                  <a:pt x="118429" y="-2013"/>
                  <a:pt x="244922" y="833"/>
                </a:cubicBezTo>
                <a:cubicBezTo>
                  <a:pt x="351926" y="-16646"/>
                  <a:pt x="503675" y="241846"/>
                  <a:pt x="506001" y="671903"/>
                </a:cubicBezTo>
                <a:cubicBezTo>
                  <a:pt x="508327" y="1101961"/>
                  <a:pt x="343208" y="2583210"/>
                  <a:pt x="258880" y="2581178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EF362F-7796-B85C-3E8F-9AB3A9E43CC9}"/>
              </a:ext>
            </a:extLst>
          </p:cNvPr>
          <p:cNvSpPr/>
          <p:nvPr/>
        </p:nvSpPr>
        <p:spPr>
          <a:xfrm rot="1009277">
            <a:off x="1453096" y="3467042"/>
            <a:ext cx="169649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4B91BE-D0D8-20FE-29A3-398AD5D6A43B}"/>
              </a:ext>
            </a:extLst>
          </p:cNvPr>
          <p:cNvSpPr/>
          <p:nvPr/>
        </p:nvSpPr>
        <p:spPr>
          <a:xfrm rot="3849252">
            <a:off x="1714281" y="3763084"/>
            <a:ext cx="196730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EF148-D372-5A74-50FC-519059D25C5B}"/>
              </a:ext>
            </a:extLst>
          </p:cNvPr>
          <p:cNvGrpSpPr/>
          <p:nvPr/>
        </p:nvGrpSpPr>
        <p:grpSpPr>
          <a:xfrm rot="15590167">
            <a:off x="1957424" y="2147102"/>
            <a:ext cx="1372758" cy="1527147"/>
            <a:chOff x="2423300" y="152049"/>
            <a:chExt cx="2399784" cy="283868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8CE6A19-4D6E-DF29-6BE8-DF1C9B74085E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A58702-102F-1663-6920-3E4CF7FB0907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C36D83-A160-E5CD-7611-1827D4D7A39B}"/>
              </a:ext>
            </a:extLst>
          </p:cNvPr>
          <p:cNvSpPr/>
          <p:nvPr/>
        </p:nvSpPr>
        <p:spPr>
          <a:xfrm rot="3233251">
            <a:off x="1686225" y="3664023"/>
            <a:ext cx="18301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715D4FE-75E3-5789-16A8-ED8D1A398106}"/>
              </a:ext>
            </a:extLst>
          </p:cNvPr>
          <p:cNvSpPr/>
          <p:nvPr/>
        </p:nvSpPr>
        <p:spPr>
          <a:xfrm rot="1749133">
            <a:off x="1543663" y="3511460"/>
            <a:ext cx="175295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B5C8B69-E0E8-4F0F-0008-0100634662BA}"/>
              </a:ext>
            </a:extLst>
          </p:cNvPr>
          <p:cNvSpPr/>
          <p:nvPr/>
        </p:nvSpPr>
        <p:spPr>
          <a:xfrm rot="2465845">
            <a:off x="1630438" y="3565469"/>
            <a:ext cx="173015" cy="98228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09F71E-C4D4-E90C-EE80-7188C87E7550}"/>
              </a:ext>
            </a:extLst>
          </p:cNvPr>
          <p:cNvCxnSpPr>
            <a:cxnSpLocks/>
          </p:cNvCxnSpPr>
          <p:nvPr/>
        </p:nvCxnSpPr>
        <p:spPr>
          <a:xfrm flipH="1" flipV="1">
            <a:off x="3276329" y="2088744"/>
            <a:ext cx="1395348" cy="1652948"/>
          </a:xfrm>
          <a:prstGeom prst="straightConnector1">
            <a:avLst/>
          </a:prstGeom>
          <a:ln w="571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FD6514-D5EB-4307-3752-840EDE71E2A2}"/>
              </a:ext>
            </a:extLst>
          </p:cNvPr>
          <p:cNvGrpSpPr/>
          <p:nvPr/>
        </p:nvGrpSpPr>
        <p:grpSpPr>
          <a:xfrm rot="16015406">
            <a:off x="2179299" y="2053684"/>
            <a:ext cx="1660839" cy="1834477"/>
            <a:chOff x="2423300" y="152049"/>
            <a:chExt cx="2399784" cy="283868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D66E43C-DC12-FBD5-3BF9-C0C1B9634756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A1E042-34BB-A15D-039A-AE48281468B0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5C8CC4-AE5F-1D3D-88D7-52D7E0DCDB39}"/>
              </a:ext>
            </a:extLst>
          </p:cNvPr>
          <p:cNvCxnSpPr>
            <a:cxnSpLocks/>
          </p:cNvCxnSpPr>
          <p:nvPr/>
        </p:nvCxnSpPr>
        <p:spPr>
          <a:xfrm flipH="1" flipV="1">
            <a:off x="3871211" y="2089130"/>
            <a:ext cx="1351379" cy="1409205"/>
          </a:xfrm>
          <a:prstGeom prst="straightConnector1">
            <a:avLst/>
          </a:prstGeom>
          <a:ln w="28575">
            <a:solidFill>
              <a:schemeClr val="accent6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1DBA2C-FF9E-9FE6-87DA-BFE163159E71}"/>
              </a:ext>
            </a:extLst>
          </p:cNvPr>
          <p:cNvGrpSpPr/>
          <p:nvPr/>
        </p:nvGrpSpPr>
        <p:grpSpPr>
          <a:xfrm rot="15165854">
            <a:off x="1693596" y="2154257"/>
            <a:ext cx="1228056" cy="1373320"/>
            <a:chOff x="2423300" y="152049"/>
            <a:chExt cx="2399784" cy="283868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90A5D6-6E3C-DABC-3F01-9C963E7B2042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98AC2C-C0B5-C625-660B-18BBFB6F7358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78FDA8-AC71-7935-9490-715518E887D0}"/>
              </a:ext>
            </a:extLst>
          </p:cNvPr>
          <p:cNvCxnSpPr>
            <a:cxnSpLocks/>
          </p:cNvCxnSpPr>
          <p:nvPr/>
        </p:nvCxnSpPr>
        <p:spPr>
          <a:xfrm flipH="1" flipV="1">
            <a:off x="2744919" y="2095537"/>
            <a:ext cx="1484264" cy="2231804"/>
          </a:xfrm>
          <a:prstGeom prst="straightConnector1">
            <a:avLst/>
          </a:prstGeom>
          <a:ln w="28575">
            <a:solidFill>
              <a:schemeClr val="accent2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04C20F-B471-6B7F-C4DA-425224D3CAE4}"/>
              </a:ext>
            </a:extLst>
          </p:cNvPr>
          <p:cNvSpPr txBox="1"/>
          <p:nvPr/>
        </p:nvSpPr>
        <p:spPr>
          <a:xfrm rot="4370152">
            <a:off x="1876324" y="4207272"/>
            <a:ext cx="32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D23474-CA64-2043-499C-B5568408A9D6}"/>
              </a:ext>
            </a:extLst>
          </p:cNvPr>
          <p:cNvSpPr txBox="1"/>
          <p:nvPr/>
        </p:nvSpPr>
        <p:spPr>
          <a:xfrm rot="322659">
            <a:off x="1120857" y="3530167"/>
            <a:ext cx="311857" cy="3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CC9601-225B-6DA4-4FAF-58BBDA044A64}"/>
              </a:ext>
            </a:extLst>
          </p:cNvPr>
          <p:cNvCxnSpPr>
            <a:cxnSpLocks/>
          </p:cNvCxnSpPr>
          <p:nvPr/>
        </p:nvCxnSpPr>
        <p:spPr>
          <a:xfrm flipH="1" flipV="1">
            <a:off x="2734567" y="2097272"/>
            <a:ext cx="233816" cy="556616"/>
          </a:xfrm>
          <a:prstGeom prst="straightConnector1">
            <a:avLst/>
          </a:prstGeom>
          <a:ln w="28575">
            <a:solidFill>
              <a:schemeClr val="accent2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D0D3A6-0B58-59AD-D304-7793F090673A}"/>
              </a:ext>
            </a:extLst>
          </p:cNvPr>
          <p:cNvCxnSpPr>
            <a:cxnSpLocks/>
          </p:cNvCxnSpPr>
          <p:nvPr/>
        </p:nvCxnSpPr>
        <p:spPr>
          <a:xfrm flipH="1" flipV="1">
            <a:off x="3261881" y="2092838"/>
            <a:ext cx="475331" cy="781159"/>
          </a:xfrm>
          <a:prstGeom prst="straightConnector1">
            <a:avLst/>
          </a:prstGeom>
          <a:ln w="28575">
            <a:solidFill>
              <a:schemeClr val="accent1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883E526-B3D7-604F-9046-AB4E0F7FAA1A}"/>
              </a:ext>
            </a:extLst>
          </p:cNvPr>
          <p:cNvCxnSpPr>
            <a:cxnSpLocks/>
          </p:cNvCxnSpPr>
          <p:nvPr/>
        </p:nvCxnSpPr>
        <p:spPr>
          <a:xfrm flipH="1" flipV="1">
            <a:off x="3279890" y="2086037"/>
            <a:ext cx="531141" cy="362387"/>
          </a:xfrm>
          <a:prstGeom prst="straightConnector1">
            <a:avLst/>
          </a:prstGeom>
          <a:ln w="28575">
            <a:solidFill>
              <a:schemeClr val="accent1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05C29C-B35C-FA8F-B81F-C4EA76588476}"/>
              </a:ext>
            </a:extLst>
          </p:cNvPr>
          <p:cNvCxnSpPr>
            <a:cxnSpLocks/>
          </p:cNvCxnSpPr>
          <p:nvPr/>
        </p:nvCxnSpPr>
        <p:spPr>
          <a:xfrm flipH="1" flipV="1">
            <a:off x="3894906" y="2096551"/>
            <a:ext cx="668216" cy="436067"/>
          </a:xfrm>
          <a:prstGeom prst="straightConnector1">
            <a:avLst/>
          </a:prstGeom>
          <a:ln w="28575">
            <a:solidFill>
              <a:schemeClr val="accent6">
                <a:alpha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!!Freeform: Shape 9">
            <a:extLst>
              <a:ext uri="{FF2B5EF4-FFF2-40B4-BE49-F238E27FC236}">
                <a16:creationId xmlns:a16="http://schemas.microsoft.com/office/drawing/2014/main" id="{F66EBABF-5F75-B82C-3485-DDB0A9F2EC8F}"/>
              </a:ext>
            </a:extLst>
          </p:cNvPr>
          <p:cNvSpPr/>
          <p:nvPr/>
        </p:nvSpPr>
        <p:spPr>
          <a:xfrm rot="10800000">
            <a:off x="1449335" y="1913377"/>
            <a:ext cx="3720563" cy="181428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!!Picture 45" descr="Smart Phone with solid fill">
            <a:extLst>
              <a:ext uri="{FF2B5EF4-FFF2-40B4-BE49-F238E27FC236}">
                <a16:creationId xmlns:a16="http://schemas.microsoft.com/office/drawing/2014/main" id="{5CEAA85F-069F-518F-24F2-950DB26FA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74108" y="4307442"/>
            <a:ext cx="787408" cy="787408"/>
          </a:xfrm>
          <a:prstGeom prst="rect">
            <a:avLst/>
          </a:prstGeom>
          <a:ln w="38100">
            <a:noFill/>
          </a:ln>
        </p:spPr>
      </p:pic>
      <p:pic>
        <p:nvPicPr>
          <p:cNvPr id="41" name="!!Picture 52">
            <a:extLst>
              <a:ext uri="{FF2B5EF4-FFF2-40B4-BE49-F238E27FC236}">
                <a16:creationId xmlns:a16="http://schemas.microsoft.com/office/drawing/2014/main" id="{D71EB9FF-07F3-E703-B24B-8BBE79585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54" y="4303847"/>
            <a:ext cx="760806" cy="760806"/>
          </a:xfrm>
          <a:prstGeom prst="rect">
            <a:avLst/>
          </a:prstGeom>
          <a:ln w="38100"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94F655D-E668-39EA-C5A1-BE39790CD847}"/>
              </a:ext>
            </a:extLst>
          </p:cNvPr>
          <p:cNvGrpSpPr/>
          <p:nvPr/>
        </p:nvGrpSpPr>
        <p:grpSpPr>
          <a:xfrm>
            <a:off x="2740159" y="2093561"/>
            <a:ext cx="1848165" cy="1745574"/>
            <a:chOff x="2740159" y="2093561"/>
            <a:chExt cx="1848165" cy="1745574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B7B96FE-5718-CEA7-FBE8-94ADAC2337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0159" y="2093561"/>
              <a:ext cx="728537" cy="681253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7D0F8C4-DA59-7803-9E17-C47B07F9A4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5635" y="2734910"/>
              <a:ext cx="1162689" cy="110422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7C7014D-349D-967B-9E28-DE5569B9A0F1}"/>
              </a:ext>
            </a:extLst>
          </p:cNvPr>
          <p:cNvGrpSpPr/>
          <p:nvPr/>
        </p:nvGrpSpPr>
        <p:grpSpPr>
          <a:xfrm>
            <a:off x="3876867" y="2096135"/>
            <a:ext cx="905259" cy="1589472"/>
            <a:chOff x="3876867" y="2096135"/>
            <a:chExt cx="905259" cy="158947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62D32A5-407C-FDC7-6723-DCFF5500D9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6867" y="2096135"/>
              <a:ext cx="543574" cy="92125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BDC6E38-5C26-5923-0134-BE4A10EA43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3182" y="2926686"/>
              <a:ext cx="418944" cy="75892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83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49" name="Slide Number Placeholder 7">
            <a:extLst>
              <a:ext uri="{FF2B5EF4-FFF2-40B4-BE49-F238E27FC236}">
                <a16:creationId xmlns:a16="http://schemas.microsoft.com/office/drawing/2014/main" id="{97487944-92DC-3476-26D6-BCA5C51A1430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C68C0-326F-2FAC-92B0-29E5DF51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477" y="1146692"/>
            <a:ext cx="6259045" cy="437518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5B9C664-91A1-80D4-86AD-75075D62A349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5335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1B6F00D-9A1E-C96A-C62F-819BA0044166}"/>
              </a:ext>
            </a:extLst>
          </p:cNvPr>
          <p:cNvGrpSpPr/>
          <p:nvPr/>
        </p:nvGrpSpPr>
        <p:grpSpPr>
          <a:xfrm>
            <a:off x="2257314" y="979227"/>
            <a:ext cx="7677367" cy="4318519"/>
            <a:chOff x="2257314" y="979227"/>
            <a:chExt cx="7677367" cy="4318519"/>
          </a:xfrm>
        </p:grpSpPr>
        <p:pic>
          <p:nvPicPr>
            <p:cNvPr id="21" name="Graphic 20" descr="Room with laptops and chairs">
              <a:extLst>
                <a:ext uri="{FF2B5EF4-FFF2-40B4-BE49-F238E27FC236}">
                  <a16:creationId xmlns:a16="http://schemas.microsoft.com/office/drawing/2014/main" id="{17547D0E-38C6-F12C-14BA-0F43540C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7314" y="979227"/>
              <a:ext cx="7677367" cy="4318519"/>
            </a:xfrm>
            <a:prstGeom prst="rect">
              <a:avLst/>
            </a:prstGeom>
          </p:spPr>
        </p:pic>
        <p:pic>
          <p:nvPicPr>
            <p:cNvPr id="9" name="Graphic 8" descr="Female crossing legs">
              <a:extLst>
                <a:ext uri="{FF2B5EF4-FFF2-40B4-BE49-F238E27FC236}">
                  <a16:creationId xmlns:a16="http://schemas.microsoft.com/office/drawing/2014/main" id="{020DC494-45EC-11A8-7B16-51AB3D06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7540590" y="2500519"/>
              <a:ext cx="1680137" cy="2203338"/>
            </a:xfrm>
            <a:prstGeom prst="rect">
              <a:avLst/>
            </a:prstGeom>
          </p:spPr>
        </p:pic>
        <p:pic>
          <p:nvPicPr>
            <p:cNvPr id="11" name="Graphic 10" descr="Boy with wavy hair">
              <a:extLst>
                <a:ext uri="{FF2B5EF4-FFF2-40B4-BE49-F238E27FC236}">
                  <a16:creationId xmlns:a16="http://schemas.microsoft.com/office/drawing/2014/main" id="{E2AFF566-8EDF-2FFC-9700-974E755DA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493437" y="1932828"/>
              <a:ext cx="600075" cy="714375"/>
            </a:xfrm>
            <a:prstGeom prst="rect">
              <a:avLst/>
            </a:prstGeom>
          </p:spPr>
        </p:pic>
        <p:pic>
          <p:nvPicPr>
            <p:cNvPr id="13" name="Graphic 12" descr="A smiling face">
              <a:extLst>
                <a:ext uri="{FF2B5EF4-FFF2-40B4-BE49-F238E27FC236}">
                  <a16:creationId xmlns:a16="http://schemas.microsoft.com/office/drawing/2014/main" id="{021A89BD-E2AA-8C65-EA35-91AA34311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8586662" y="2238105"/>
              <a:ext cx="304800" cy="31432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6A1574-1606-2D57-E0B4-537427448227}"/>
              </a:ext>
            </a:extLst>
          </p:cNvPr>
          <p:cNvSpPr/>
          <p:nvPr/>
        </p:nvSpPr>
        <p:spPr>
          <a:xfrm>
            <a:off x="0" y="6018809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Wireless Links at 100+ GHz Frequencies</a:t>
            </a:r>
          </a:p>
        </p:txBody>
      </p:sp>
      <p:pic>
        <p:nvPicPr>
          <p:cNvPr id="25" name="Picture 2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27F143B-3F3A-C930-0169-A04586D920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8B077-7270-748F-844F-10A56250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001" y="6288997"/>
            <a:ext cx="2743200" cy="365125"/>
          </a:xfrm>
        </p:spPr>
        <p:txBody>
          <a:bodyPr/>
          <a:lstStyle/>
          <a:p>
            <a:fld id="{F11FEE12-A3DE-4510-9160-CE6FCFFFF799}" type="slidenum">
              <a:rPr lang="en-US" sz="1600" b="1" smtClean="0">
                <a:solidFill>
                  <a:schemeClr val="tx1"/>
                </a:solidFill>
              </a:rPr>
              <a:t>2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!!!Oval 1">
            <a:extLst>
              <a:ext uri="{FF2B5EF4-FFF2-40B4-BE49-F238E27FC236}">
                <a16:creationId xmlns:a16="http://schemas.microsoft.com/office/drawing/2014/main" id="{17D75DC9-B509-E8B9-6903-36BB8F6F4D92}"/>
              </a:ext>
            </a:extLst>
          </p:cNvPr>
          <p:cNvSpPr/>
          <p:nvPr/>
        </p:nvSpPr>
        <p:spPr>
          <a:xfrm rot="5400000">
            <a:off x="3681457" y="800351"/>
            <a:ext cx="4829079" cy="5186831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CFF0A07F-857A-916E-C503-0BB4F2E87F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8" y="4025252"/>
            <a:ext cx="832973" cy="832973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D772FE6C-DB57-541E-8D29-7C94BA8DE2B3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286693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Surface Samples Tested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0">
                <a:extLst>
                  <a:ext uri="{FF2B5EF4-FFF2-40B4-BE49-F238E27FC236}">
                    <a16:creationId xmlns:a16="http://schemas.microsoft.com/office/drawing/2014/main" id="{C8E46A31-3B74-9272-58B3-AD871309A4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164344"/>
                  </p:ext>
                </p:extLst>
              </p:nvPr>
            </p:nvGraphicFramePr>
            <p:xfrm>
              <a:off x="7122404" y="1896656"/>
              <a:ext cx="4567180" cy="28041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966123">
                      <a:extLst>
                        <a:ext uri="{9D8B030D-6E8A-4147-A177-3AD203B41FA5}">
                          <a16:colId xmlns:a16="http://schemas.microsoft.com/office/drawing/2014/main" val="158710157"/>
                        </a:ext>
                      </a:extLst>
                    </a:gridCol>
                    <a:gridCol w="1159317">
                      <a:extLst>
                        <a:ext uri="{9D8B030D-6E8A-4147-A177-3AD203B41FA5}">
                          <a16:colId xmlns:a16="http://schemas.microsoft.com/office/drawing/2014/main" val="2144673724"/>
                        </a:ext>
                      </a:extLst>
                    </a:gridCol>
                    <a:gridCol w="1441740">
                      <a:extLst>
                        <a:ext uri="{9D8B030D-6E8A-4147-A177-3AD203B41FA5}">
                          <a16:colId xmlns:a16="http://schemas.microsoft.com/office/drawing/2014/main" val="2844747275"/>
                        </a:ext>
                      </a:extLst>
                    </a:gridCol>
                  </a:tblGrid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/>
                            <a:t>Sample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700" b="0" smtClean="0">
                                      <a:latin typeface="Cambria Math" panose="02040503050406030204" pitchFamily="18" charset="0"/>
                                    </a:rPr>
                                    <m:t>𝑟𝑚𝑠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700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/>
                            <a:t>Classification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2804226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Metal Sheet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Smooth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1263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3D Printed Metal #1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254075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3D Printed Metal #2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Very 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1266531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Tiles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0.05-0.08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Smooth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1475449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Bricks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0.22-0.32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6676682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Redstones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0.23-0.39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8320885"/>
                      </a:ext>
                    </a:extLst>
                  </a:tr>
                  <a:tr h="3464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Granite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0.61-0.90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Very 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57624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0">
                <a:extLst>
                  <a:ext uri="{FF2B5EF4-FFF2-40B4-BE49-F238E27FC236}">
                    <a16:creationId xmlns:a16="http://schemas.microsoft.com/office/drawing/2014/main" id="{C8E46A31-3B74-9272-58B3-AD871309A4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164344"/>
                  </p:ext>
                </p:extLst>
              </p:nvPr>
            </p:nvGraphicFramePr>
            <p:xfrm>
              <a:off x="7122404" y="1896656"/>
              <a:ext cx="4567180" cy="28041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966123">
                      <a:extLst>
                        <a:ext uri="{9D8B030D-6E8A-4147-A177-3AD203B41FA5}">
                          <a16:colId xmlns:a16="http://schemas.microsoft.com/office/drawing/2014/main" val="158710157"/>
                        </a:ext>
                      </a:extLst>
                    </a:gridCol>
                    <a:gridCol w="1159317">
                      <a:extLst>
                        <a:ext uri="{9D8B030D-6E8A-4147-A177-3AD203B41FA5}">
                          <a16:colId xmlns:a16="http://schemas.microsoft.com/office/drawing/2014/main" val="2144673724"/>
                        </a:ext>
                      </a:extLst>
                    </a:gridCol>
                    <a:gridCol w="1441740">
                      <a:extLst>
                        <a:ext uri="{9D8B030D-6E8A-4147-A177-3AD203B41FA5}">
                          <a16:colId xmlns:a16="http://schemas.microsoft.com/office/drawing/2014/main" val="2844747275"/>
                        </a:ext>
                      </a:extLst>
                    </a:gridCol>
                  </a:tblGrid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/>
                            <a:t>Sample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0526" t="-5172" r="-126842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/>
                            <a:t>Classification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2804226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Metal Sheet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Smooth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1263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3D Printed Metal #1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254075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3D Printed Metal #2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Very 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1266531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Tiles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0.05-0.08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Smooth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1475449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Bricks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0.22-0.32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6676682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Redstones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0.23-0.39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Semi-Rough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8320885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Granite #1-3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0.61-0.90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Very Rough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57624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2E2F281-486D-6F2A-DD8E-53C5903372BB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6E52C-5D88-3FBF-4267-BDF796004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57" y="1221108"/>
            <a:ext cx="6043587" cy="441578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DDC04E7-3C36-EF6A-6529-C5415B649812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4124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Evaluating Peak Specular SNR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79607-3FAB-17F7-C6C5-24EF58AE26A7}"/>
              </a:ext>
            </a:extLst>
          </p:cNvPr>
          <p:cNvSpPr txBox="1"/>
          <p:nvPr/>
        </p:nvSpPr>
        <p:spPr>
          <a:xfrm>
            <a:off x="1271770" y="5271881"/>
            <a:ext cx="964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SNR at specular angle exponentially decreases as a function of RMS height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646B3E04-F809-3648-C63A-8299875B641D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14</a:t>
            </a:r>
          </a:p>
        </p:txBody>
      </p:sp>
      <p:grpSp>
        <p:nvGrpSpPr>
          <p:cNvPr id="43" name="!!Group 85">
            <a:extLst>
              <a:ext uri="{FF2B5EF4-FFF2-40B4-BE49-F238E27FC236}">
                <a16:creationId xmlns:a16="http://schemas.microsoft.com/office/drawing/2014/main" id="{26E432B6-8B9B-3E62-F689-46A73A9578C3}"/>
              </a:ext>
            </a:extLst>
          </p:cNvPr>
          <p:cNvGrpSpPr/>
          <p:nvPr/>
        </p:nvGrpSpPr>
        <p:grpSpPr>
          <a:xfrm>
            <a:off x="907772" y="2241289"/>
            <a:ext cx="3556150" cy="2231260"/>
            <a:chOff x="3914256" y="2118088"/>
            <a:chExt cx="4576781" cy="319057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EAAE366-B030-F4E5-FFE7-B444DB614A1C}"/>
                </a:ext>
              </a:extLst>
            </p:cNvPr>
            <p:cNvGrpSpPr/>
            <p:nvPr/>
          </p:nvGrpSpPr>
          <p:grpSpPr>
            <a:xfrm>
              <a:off x="3914256" y="2118088"/>
              <a:ext cx="4576781" cy="3190576"/>
              <a:chOff x="3914249" y="2283172"/>
              <a:chExt cx="4576773" cy="31905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FBD240E-9C17-FB42-0CD2-BE56CF039A68}"/>
                      </a:ext>
                    </a:extLst>
                  </p:cNvPr>
                  <p:cNvSpPr txBox="1"/>
                  <p:nvPr/>
                </p:nvSpPr>
                <p:spPr>
                  <a:xfrm>
                    <a:off x="4394064" y="4796886"/>
                    <a:ext cx="3589842" cy="67686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=45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FBD240E-9C17-FB42-0CD2-BE56CF039A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4064" y="4796886"/>
                    <a:ext cx="3589842" cy="67686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700D9A0-A53B-1DA2-F2B5-9B209F24E2E3}"/>
                  </a:ext>
                </a:extLst>
              </p:cNvPr>
              <p:cNvGrpSpPr/>
              <p:nvPr/>
            </p:nvGrpSpPr>
            <p:grpSpPr>
              <a:xfrm>
                <a:off x="3914249" y="2283172"/>
                <a:ext cx="4576773" cy="2358868"/>
                <a:chOff x="955445" y="2550950"/>
                <a:chExt cx="3854563" cy="2042407"/>
              </a:xfrm>
            </p:grpSpPr>
            <p:pic>
              <p:nvPicPr>
                <p:cNvPr id="78" name="Picture 77" descr="A black rectangle with a black backgroun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22F65C69-1AAA-4CB6-F824-33A7B208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7974072">
                  <a:off x="3975920" y="2590478"/>
                  <a:ext cx="520213" cy="532982"/>
                </a:xfrm>
                <a:prstGeom prst="rect">
                  <a:avLst/>
                </a:prstGeom>
                <a:ln w="38100">
                  <a:noFill/>
                </a:ln>
              </p:spPr>
            </p:pic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56F7E16-BDDF-E942-B5DD-F0C187E85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97288" y="3101562"/>
                  <a:ext cx="1203939" cy="129704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6948FAC-55EE-9973-48B8-EE0AC6512E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18001" y="3101562"/>
                  <a:ext cx="1256933" cy="126220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832192AE-F3CD-5165-F2CB-6C6904B0C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17566" y="3378383"/>
                  <a:ext cx="6193" cy="121497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Arc 83">
                  <a:extLst>
                    <a:ext uri="{FF2B5EF4-FFF2-40B4-BE49-F238E27FC236}">
                      <a16:creationId xmlns:a16="http://schemas.microsoft.com/office/drawing/2014/main" id="{444FB86A-10ED-6E32-06E4-C9CF7557EDB7}"/>
                    </a:ext>
                  </a:extLst>
                </p:cNvPr>
                <p:cNvSpPr/>
                <p:nvPr/>
              </p:nvSpPr>
              <p:spPr>
                <a:xfrm rot="15590671">
                  <a:off x="2411084" y="3962517"/>
                  <a:ext cx="377719" cy="383013"/>
                </a:xfrm>
                <a:prstGeom prst="arc">
                  <a:avLst>
                    <a:gd name="adj1" fmla="val 17905310"/>
                    <a:gd name="adj2" fmla="val 267413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129C19CB-A031-CF05-894A-05F3398D59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1148" y="3190874"/>
                      <a:ext cx="202488" cy="3730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200" dirty="0"/>
                    </a:p>
                  </p:txBody>
                </p:sp>
              </mc:Choice>
              <mc:Fallback xmlns=""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129C19CB-A031-CF05-894A-05F3398D59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31148" y="3190874"/>
                      <a:ext cx="202488" cy="37308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333" r="-110000" b="-4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E718F6FD-8C48-85B0-EE7A-2DB7E1283D1D}"/>
                    </a:ext>
                  </a:extLst>
                </p:cNvPr>
                <p:cNvGrpSpPr/>
                <p:nvPr/>
              </p:nvGrpSpPr>
              <p:grpSpPr>
                <a:xfrm>
                  <a:off x="955445" y="4225852"/>
                  <a:ext cx="3854563" cy="217325"/>
                  <a:chOff x="3347883" y="3040381"/>
                  <a:chExt cx="3962401" cy="313862"/>
                </a:xfrm>
              </p:grpSpPr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361A0867-19A0-86D0-5F9A-1FCE903415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47883" y="3049570"/>
                    <a:ext cx="405581" cy="23287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C8A63B69-5A3F-5AB2-0D5C-84B6E63792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753464" y="3049570"/>
                    <a:ext cx="260555" cy="9469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C9739EC6-511F-E913-9DC5-C2EC5258F9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4019" y="3096918"/>
                    <a:ext cx="159774" cy="4644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3536D91E-C0C9-F513-733D-09C96D92B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71334" y="3096918"/>
                    <a:ext cx="245807" cy="13561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9ABA9104-0AE6-B2F7-D6E2-AFDA4CB77D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17141" y="3118066"/>
                    <a:ext cx="299884" cy="11772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25C22964-136B-2C39-094D-BCA4BD656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17025" y="3118066"/>
                    <a:ext cx="437536" cy="23617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359111E2-581D-B298-44DA-D6265490DA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4561" y="3232530"/>
                    <a:ext cx="110613" cy="11928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03945F-669E-A95C-B646-F32296D6B3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65174" y="3164724"/>
                    <a:ext cx="189271" cy="7184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84EAD185-9106-5BEA-4386-B3DFBDB23F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54445" y="3040381"/>
                    <a:ext cx="110613" cy="12744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F2EC4523-5194-9913-773D-667E64A085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65058" y="3040381"/>
                    <a:ext cx="189271" cy="6372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393558A8-813C-9586-4D76-11B01E1EC4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42613" y="3049570"/>
                    <a:ext cx="149368" cy="5453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66176A26-2D81-F409-CEDA-9DACF29D47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90751" y="3040381"/>
                    <a:ext cx="213851" cy="19214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AF166F44-8DE3-BF71-A25B-6D270A1C62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104602" y="3200645"/>
                    <a:ext cx="228690" cy="3188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40531C5D-A3BD-FF74-CCE7-27ED4CC3D0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1474" y="3200645"/>
                    <a:ext cx="329477" cy="8179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DF82F52E-6C0F-2047-EB50-418E27B703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50951" y="3183376"/>
                    <a:ext cx="236545" cy="9830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72054625-EC9B-E61D-FF4C-5CA55A6C70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74635" y="3183376"/>
                    <a:ext cx="211965" cy="16843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979A152D-82FA-BF25-1F9A-8712DAE4DC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86600" y="3292170"/>
                    <a:ext cx="223684" cy="5964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88" name="Picture 87" descr="A black rectangle with a black backgroun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8EF00633-4937-5DCC-9C61-C5455B6D0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32805">
                  <a:off x="973192" y="2557473"/>
                  <a:ext cx="544598" cy="531551"/>
                </a:xfrm>
                <a:prstGeom prst="rect">
                  <a:avLst/>
                </a:prstGeom>
                <a:ln w="38100">
                  <a:noFill/>
                </a:ln>
              </p:spPr>
            </p:pic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B750D112-9C4E-4385-2FC3-E934CC92351F}"/>
                    </a:ext>
                  </a:extLst>
                </p:cNvPr>
                <p:cNvSpPr/>
                <p:nvPr/>
              </p:nvSpPr>
              <p:spPr>
                <a:xfrm rot="18146434">
                  <a:off x="2648874" y="3856252"/>
                  <a:ext cx="377719" cy="383013"/>
                </a:xfrm>
                <a:prstGeom prst="arc">
                  <a:avLst>
                    <a:gd name="adj1" fmla="val 17905310"/>
                    <a:gd name="adj2" fmla="val 3180739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030F70F-87BD-9F44-3C5B-769766C703D0}"/>
                    </a:ext>
                  </a:extLst>
                </p:cNvPr>
                <p:cNvSpPr txBox="1"/>
                <p:nvPr/>
              </p:nvSpPr>
              <p:spPr>
                <a:xfrm>
                  <a:off x="6256956" y="2781567"/>
                  <a:ext cx="24042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030F70F-87BD-9F44-3C5B-769766C70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956" y="2781567"/>
                  <a:ext cx="240428" cy="430887"/>
                </a:xfrm>
                <a:prstGeom prst="rect">
                  <a:avLst/>
                </a:prstGeom>
                <a:blipFill>
                  <a:blip r:embed="rId9"/>
                  <a:stretch>
                    <a:fillRect l="-3333" r="-11000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FAD73EC2-42D8-2509-1B45-6C6A1DD408D0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A641DC4-86F0-4778-D2CE-E22D95734560}"/>
              </a:ext>
            </a:extLst>
          </p:cNvPr>
          <p:cNvGrpSpPr/>
          <p:nvPr/>
        </p:nvGrpSpPr>
        <p:grpSpPr>
          <a:xfrm>
            <a:off x="5560689" y="1179849"/>
            <a:ext cx="4908556" cy="3949703"/>
            <a:chOff x="5560689" y="1179849"/>
            <a:chExt cx="4908556" cy="3949703"/>
          </a:xfrm>
        </p:grpSpPr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CFE80ED9-6157-8B2A-0E18-CF0E9CF6F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4454864"/>
              <a:ext cx="410686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7AF3527C-1EB2-BEA9-2847-E2A85632C4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6327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6E747A08-BE8C-6042-6540-47C6C69ACB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7066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14C57E9C-455A-2A5C-F351-41A65BBA00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7804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399617B0-3C8F-A46E-8861-C8DA90FAAC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0130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C4DAF605-B8C9-129E-ECFD-E5541C02A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00869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4">
              <a:extLst>
                <a:ext uri="{FF2B5EF4-FFF2-40B4-BE49-F238E27FC236}">
                  <a16:creationId xmlns:a16="http://schemas.microsoft.com/office/drawing/2014/main" id="{1386D677-1884-CB2A-8DC2-BD31C92DF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23195" y="4415176"/>
              <a:ext cx="0" cy="3968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026137A6-7E43-05FB-85E3-31EC1DD6D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7590" y="4545352"/>
              <a:ext cx="2032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97F0D9DA-E12C-4500-D453-D99C502E1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778" y="4545352"/>
              <a:ext cx="3683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BCA1C73A-FF21-A90C-162B-DB2B1D049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517" y="4545352"/>
              <a:ext cx="3683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C229A8E2-1EBF-2D0F-BABD-8D8FCBBA7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2018" y="4545352"/>
              <a:ext cx="3683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3AB52041-08ED-6427-B5A7-0F2FDE594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2756" y="4545352"/>
              <a:ext cx="3683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ABBE48E6-DBDF-50A5-37DD-DC940E4DD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6045" y="4545352"/>
              <a:ext cx="2032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5B3F0F28-B415-6F7E-6F9D-884BEC170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029" y="4824752"/>
              <a:ext cx="193199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RMS Height (mm)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id="{80402C2A-E537-F345-B2CB-8E9CE781C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6327" y="1281449"/>
              <a:ext cx="0" cy="3173415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5C03AF98-1D7A-3F2B-5D07-B158E2387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4454864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A6D4364A-DC38-A4AF-B5C2-8E79CB79A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4002426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5">
              <a:extLst>
                <a:ext uri="{FF2B5EF4-FFF2-40B4-BE49-F238E27FC236}">
                  <a16:creationId xmlns:a16="http://schemas.microsoft.com/office/drawing/2014/main" id="{F03D8F70-8369-E67E-5612-FB3571BE7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3548401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6140C074-93AB-6533-86CD-13BAE0AC49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3095963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44FD4E45-AF56-6947-892D-8847B8FE5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2641938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8">
              <a:extLst>
                <a:ext uri="{FF2B5EF4-FFF2-40B4-BE49-F238E27FC236}">
                  <a16:creationId xmlns:a16="http://schemas.microsoft.com/office/drawing/2014/main" id="{6C3EEC63-B9C9-0003-FAFC-78EAFE0F1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2189500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E5B4137E-AC58-4EFA-8ECC-00474BB50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1735474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3AA90DF5-E8ED-134B-0C33-F641D4F8F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6327" y="1281449"/>
              <a:ext cx="41275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9AC67B8F-D757-FB05-D5B8-26788F4D8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789" y="4353264"/>
              <a:ext cx="3810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-20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B6FD9540-B7B7-908A-2170-7EAF4AC68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789" y="3902414"/>
              <a:ext cx="3810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-15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11ACA7D9-B6AE-8478-EF48-D1542138A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789" y="3445213"/>
              <a:ext cx="3810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-10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4">
              <a:extLst>
                <a:ext uri="{FF2B5EF4-FFF2-40B4-BE49-F238E27FC236}">
                  <a16:creationId xmlns:a16="http://schemas.microsoft.com/office/drawing/2014/main" id="{B745261F-7390-6A39-7A07-56F8B2A0B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7089" y="2992775"/>
              <a:ext cx="2667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-5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35">
              <a:extLst>
                <a:ext uri="{FF2B5EF4-FFF2-40B4-BE49-F238E27FC236}">
                  <a16:creationId xmlns:a16="http://schemas.microsoft.com/office/drawing/2014/main" id="{0C74B936-665E-8E6A-5843-C71BDF812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40" y="2541925"/>
              <a:ext cx="2032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36">
              <a:extLst>
                <a:ext uri="{FF2B5EF4-FFF2-40B4-BE49-F238E27FC236}">
                  <a16:creationId xmlns:a16="http://schemas.microsoft.com/office/drawing/2014/main" id="{C5188C8F-98F6-BD5A-02B3-37959C611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40" y="2089487"/>
              <a:ext cx="20320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7">
              <a:extLst>
                <a:ext uri="{FF2B5EF4-FFF2-40B4-BE49-F238E27FC236}">
                  <a16:creationId xmlns:a16="http://schemas.microsoft.com/office/drawing/2014/main" id="{5A0567F9-808C-7DCD-43A3-8D5FF4D02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639" y="1632287"/>
              <a:ext cx="3111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38">
              <a:extLst>
                <a:ext uri="{FF2B5EF4-FFF2-40B4-BE49-F238E27FC236}">
                  <a16:creationId xmlns:a16="http://schemas.microsoft.com/office/drawing/2014/main" id="{B7AAFD63-0B2D-0B52-1B94-757DAE9D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639" y="1179849"/>
              <a:ext cx="3111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64548E7C-71EB-FF30-6314-2A97DA178B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9739" y="3659526"/>
              <a:ext cx="266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63DB2C5E-C168-6639-89A5-94337C23B8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98789" y="3519826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A1AE79A2-4C87-D1B5-288F-035BB3F92E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24189" y="3424576"/>
              <a:ext cx="177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17328B33-61D3-94BB-8A8C-BE14C719C1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67039" y="3291226"/>
              <a:ext cx="2921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3">
              <a:extLst>
                <a:ext uri="{FF2B5EF4-FFF2-40B4-BE49-F238E27FC236}">
                  <a16:creationId xmlns:a16="http://schemas.microsoft.com/office/drawing/2014/main" id="{A5F219EB-A78C-EFE4-A640-17608D0A97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98789" y="3137238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4">
              <a:extLst>
                <a:ext uri="{FF2B5EF4-FFF2-40B4-BE49-F238E27FC236}">
                  <a16:creationId xmlns:a16="http://schemas.microsoft.com/office/drawing/2014/main" id="{FFAAD543-FAB3-9F97-1B59-FC3D6E2EC4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6889" y="3054688"/>
              <a:ext cx="152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45">
              <a:extLst>
                <a:ext uri="{FF2B5EF4-FFF2-40B4-BE49-F238E27FC236}">
                  <a16:creationId xmlns:a16="http://schemas.microsoft.com/office/drawing/2014/main" id="{A9B5D196-3C0E-65B2-7ADC-DE8222AD9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6889" y="3003888"/>
              <a:ext cx="152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82F7E8E6-2FF5-17FA-05DC-AB91A8BEEF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05139" y="2921338"/>
              <a:ext cx="2159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z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47">
              <a:extLst>
                <a:ext uri="{FF2B5EF4-FFF2-40B4-BE49-F238E27FC236}">
                  <a16:creationId xmlns:a16="http://schemas.microsoft.com/office/drawing/2014/main" id="{3811CA44-6005-B800-2A85-2246F339F2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98789" y="2807038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48">
              <a:extLst>
                <a:ext uri="{FF2B5EF4-FFF2-40B4-BE49-F238E27FC236}">
                  <a16:creationId xmlns:a16="http://schemas.microsoft.com/office/drawing/2014/main" id="{7146D7CD-99C4-337F-23DA-8D110496B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98789" y="2686388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49">
              <a:extLst>
                <a:ext uri="{FF2B5EF4-FFF2-40B4-BE49-F238E27FC236}">
                  <a16:creationId xmlns:a16="http://schemas.microsoft.com/office/drawing/2014/main" id="{C752A2C4-CFEA-4E79-7377-6F6DE3BD62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0539" y="2597488"/>
              <a:ext cx="1651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50">
              <a:extLst>
                <a:ext uri="{FF2B5EF4-FFF2-40B4-BE49-F238E27FC236}">
                  <a16:creationId xmlns:a16="http://schemas.microsoft.com/office/drawing/2014/main" id="{311DED81-C0B2-EB6B-3B5F-6CE64FAAF2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86089" y="2489537"/>
              <a:ext cx="254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51">
              <a:extLst>
                <a:ext uri="{FF2B5EF4-FFF2-40B4-BE49-F238E27FC236}">
                  <a16:creationId xmlns:a16="http://schemas.microsoft.com/office/drawing/2014/main" id="{E6CB3A31-DC3E-197A-9DE9-A143BDAFBC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9739" y="2337137"/>
              <a:ext cx="266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52">
              <a:extLst>
                <a:ext uri="{FF2B5EF4-FFF2-40B4-BE49-F238E27FC236}">
                  <a16:creationId xmlns:a16="http://schemas.microsoft.com/office/drawing/2014/main" id="{D8E933CA-30DC-CF18-0759-585DCFCAE5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9739" y="2176800"/>
              <a:ext cx="266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53">
              <a:extLst>
                <a:ext uri="{FF2B5EF4-FFF2-40B4-BE49-F238E27FC236}">
                  <a16:creationId xmlns:a16="http://schemas.microsoft.com/office/drawing/2014/main" id="{3243B2FE-F2B4-F438-AB01-1BB1719BDA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30539" y="2068850"/>
              <a:ext cx="1651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54">
              <a:extLst>
                <a:ext uri="{FF2B5EF4-FFF2-40B4-BE49-F238E27FC236}">
                  <a16:creationId xmlns:a16="http://schemas.microsoft.com/office/drawing/2014/main" id="{8ED6B244-94F5-3521-0FEB-B7B4A89D9B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24189" y="1999000"/>
              <a:ext cx="177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55">
              <a:extLst>
                <a:ext uri="{FF2B5EF4-FFF2-40B4-BE49-F238E27FC236}">
                  <a16:creationId xmlns:a16="http://schemas.microsoft.com/office/drawing/2014/main" id="{94BA64B4-99BC-084C-E7EE-A8AD3DEA73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98789" y="1897399"/>
              <a:ext cx="228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56">
              <a:extLst>
                <a:ext uri="{FF2B5EF4-FFF2-40B4-BE49-F238E27FC236}">
                  <a16:creationId xmlns:a16="http://schemas.microsoft.com/office/drawing/2014/main" id="{D7B789A9-0647-6566-E0CB-7341CD966C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86089" y="1764049"/>
              <a:ext cx="254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57">
              <a:extLst>
                <a:ext uri="{FF2B5EF4-FFF2-40B4-BE49-F238E27FC236}">
                  <a16:creationId xmlns:a16="http://schemas.microsoft.com/office/drawing/2014/main" id="{0D20203B-986E-F9D5-4CF0-D97D51C877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624189" y="1657687"/>
              <a:ext cx="177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0D40CB2-2D8D-A679-FA1C-34DA0F66CD26}"/>
              </a:ext>
            </a:extLst>
          </p:cNvPr>
          <p:cNvGrpSpPr/>
          <p:nvPr/>
        </p:nvGrpSpPr>
        <p:grpSpPr>
          <a:xfrm>
            <a:off x="6375077" y="2591138"/>
            <a:ext cx="3595692" cy="1179513"/>
            <a:chOff x="6375077" y="2591138"/>
            <a:chExt cx="3595692" cy="1179513"/>
          </a:xfrm>
        </p:grpSpPr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1096EC66-DC3F-AF88-92A3-BDDD83EEF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4691" y="2937213"/>
              <a:ext cx="101600" cy="101600"/>
            </a:xfrm>
            <a:custGeom>
              <a:avLst/>
              <a:gdLst>
                <a:gd name="T0" fmla="*/ 32 w 64"/>
                <a:gd name="T1" fmla="*/ 0 h 64"/>
                <a:gd name="T2" fmla="*/ 32 w 64"/>
                <a:gd name="T3" fmla="*/ 64 h 64"/>
                <a:gd name="T4" fmla="*/ 0 w 64"/>
                <a:gd name="T5" fmla="*/ 32 h 64"/>
                <a:gd name="T6" fmla="*/ 64 w 64"/>
                <a:gd name="T7" fmla="*/ 32 h 64"/>
                <a:gd name="T8" fmla="*/ 9 w 64"/>
                <a:gd name="T9" fmla="*/ 10 h 64"/>
                <a:gd name="T10" fmla="*/ 55 w 64"/>
                <a:gd name="T11" fmla="*/ 55 h 64"/>
                <a:gd name="T12" fmla="*/ 9 w 64"/>
                <a:gd name="T13" fmla="*/ 55 h 64"/>
                <a:gd name="T14" fmla="*/ 55 w 64"/>
                <a:gd name="T15" fmla="*/ 1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64"/>
                  </a:lnTo>
                  <a:moveTo>
                    <a:pt x="0" y="32"/>
                  </a:moveTo>
                  <a:lnTo>
                    <a:pt x="64" y="32"/>
                  </a:lnTo>
                  <a:moveTo>
                    <a:pt x="9" y="10"/>
                  </a:moveTo>
                  <a:lnTo>
                    <a:pt x="55" y="55"/>
                  </a:lnTo>
                  <a:moveTo>
                    <a:pt x="9" y="55"/>
                  </a:moveTo>
                  <a:lnTo>
                    <a:pt x="55" y="10"/>
                  </a:lnTo>
                </a:path>
              </a:pathLst>
            </a:custGeom>
            <a:noFill/>
            <a:ln w="38100" cap="flat">
              <a:solidFill>
                <a:srgbClr val="0072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B3B88D0-6087-C09F-2D1A-F02BE9706E3B}"/>
                </a:ext>
              </a:extLst>
            </p:cNvPr>
            <p:cNvGrpSpPr/>
            <p:nvPr/>
          </p:nvGrpSpPr>
          <p:grpSpPr>
            <a:xfrm>
              <a:off x="6375077" y="2591138"/>
              <a:ext cx="3595692" cy="1179513"/>
              <a:chOff x="6375077" y="2591138"/>
              <a:chExt cx="3595692" cy="1179513"/>
            </a:xfrm>
          </p:grpSpPr>
          <p:sp>
            <p:nvSpPr>
              <p:cNvPr id="71" name="Freeform 58">
                <a:extLst>
                  <a:ext uri="{FF2B5EF4-FFF2-40B4-BE49-F238E27FC236}">
                    <a16:creationId xmlns:a16="http://schemas.microsoft.com/office/drawing/2014/main" id="{2E0C93AB-2F52-F99E-399E-037DB340D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5878" y="2641938"/>
                <a:ext cx="3494092" cy="1077913"/>
              </a:xfrm>
              <a:custGeom>
                <a:avLst/>
                <a:gdLst>
                  <a:gd name="T0" fmla="*/ 0 w 2201"/>
                  <a:gd name="T1" fmla="*/ 0 h 679"/>
                  <a:gd name="T2" fmla="*/ 33 w 2201"/>
                  <a:gd name="T3" fmla="*/ 40 h 679"/>
                  <a:gd name="T4" fmla="*/ 82 w 2201"/>
                  <a:gd name="T5" fmla="*/ 73 h 679"/>
                  <a:gd name="T6" fmla="*/ 447 w 2201"/>
                  <a:gd name="T7" fmla="*/ 218 h 679"/>
                  <a:gd name="T8" fmla="*/ 447 w 2201"/>
                  <a:gd name="T9" fmla="*/ 235 h 679"/>
                  <a:gd name="T10" fmla="*/ 651 w 2201"/>
                  <a:gd name="T11" fmla="*/ 327 h 679"/>
                  <a:gd name="T12" fmla="*/ 703 w 2201"/>
                  <a:gd name="T13" fmla="*/ 338 h 679"/>
                  <a:gd name="T14" fmla="*/ 825 w 2201"/>
                  <a:gd name="T15" fmla="*/ 394 h 679"/>
                  <a:gd name="T16" fmla="*/ 843 w 2201"/>
                  <a:gd name="T17" fmla="*/ 435 h 679"/>
                  <a:gd name="T18" fmla="*/ 1446 w 2201"/>
                  <a:gd name="T19" fmla="*/ 498 h 679"/>
                  <a:gd name="T20" fmla="*/ 1803 w 2201"/>
                  <a:gd name="T21" fmla="*/ 616 h 679"/>
                  <a:gd name="T22" fmla="*/ 2201 w 2201"/>
                  <a:gd name="T23" fmla="*/ 679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01" h="679">
                    <a:moveTo>
                      <a:pt x="0" y="0"/>
                    </a:moveTo>
                    <a:lnTo>
                      <a:pt x="33" y="40"/>
                    </a:lnTo>
                    <a:lnTo>
                      <a:pt x="82" y="73"/>
                    </a:lnTo>
                    <a:lnTo>
                      <a:pt x="447" y="218"/>
                    </a:lnTo>
                    <a:lnTo>
                      <a:pt x="447" y="235"/>
                    </a:lnTo>
                    <a:lnTo>
                      <a:pt x="651" y="327"/>
                    </a:lnTo>
                    <a:lnTo>
                      <a:pt x="703" y="338"/>
                    </a:lnTo>
                    <a:lnTo>
                      <a:pt x="825" y="394"/>
                    </a:lnTo>
                    <a:lnTo>
                      <a:pt x="843" y="435"/>
                    </a:lnTo>
                    <a:lnTo>
                      <a:pt x="1446" y="498"/>
                    </a:lnTo>
                    <a:lnTo>
                      <a:pt x="1803" y="616"/>
                    </a:lnTo>
                    <a:lnTo>
                      <a:pt x="2201" y="67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9">
                <a:extLst>
                  <a:ext uri="{FF2B5EF4-FFF2-40B4-BE49-F238E27FC236}">
                    <a16:creationId xmlns:a16="http://schemas.microsoft.com/office/drawing/2014/main" id="{0B47AA16-8E12-4764-7F2B-5B1CE7E54A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5077" y="2591138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10 h 64"/>
                  <a:gd name="T10" fmla="*/ 54 w 64"/>
                  <a:gd name="T11" fmla="*/ 55 h 64"/>
                  <a:gd name="T12" fmla="*/ 9 w 64"/>
                  <a:gd name="T13" fmla="*/ 55 h 64"/>
                  <a:gd name="T14" fmla="*/ 54 w 64"/>
                  <a:gd name="T15" fmla="*/ 1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10"/>
                    </a:moveTo>
                    <a:lnTo>
                      <a:pt x="54" y="55"/>
                    </a:lnTo>
                    <a:moveTo>
                      <a:pt x="9" y="55"/>
                    </a:moveTo>
                    <a:lnTo>
                      <a:pt x="54" y="10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0">
                <a:extLst>
                  <a:ext uri="{FF2B5EF4-FFF2-40B4-BE49-F238E27FC236}">
                    <a16:creationId xmlns:a16="http://schemas.microsoft.com/office/drawing/2014/main" id="{E3B8F86D-6843-B3D4-C80C-50BF8059F0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27465" y="2654638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5 w 64"/>
                  <a:gd name="T11" fmla="*/ 54 h 64"/>
                  <a:gd name="T12" fmla="*/ 9 w 64"/>
                  <a:gd name="T13" fmla="*/ 54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5" y="54"/>
                    </a:lnTo>
                    <a:moveTo>
                      <a:pt x="9" y="54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1">
                <a:extLst>
                  <a:ext uri="{FF2B5EF4-FFF2-40B4-BE49-F238E27FC236}">
                    <a16:creationId xmlns:a16="http://schemas.microsoft.com/office/drawing/2014/main" id="{722F46A7-75D3-2080-E2C7-5669AA7DF2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5253" y="2707025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10 w 64"/>
                  <a:gd name="T9" fmla="*/ 9 h 64"/>
                  <a:gd name="T10" fmla="*/ 55 w 64"/>
                  <a:gd name="T11" fmla="*/ 55 h 64"/>
                  <a:gd name="T12" fmla="*/ 10 w 64"/>
                  <a:gd name="T13" fmla="*/ 55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10" y="9"/>
                    </a:moveTo>
                    <a:lnTo>
                      <a:pt x="55" y="55"/>
                    </a:lnTo>
                    <a:moveTo>
                      <a:pt x="10" y="55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3">
                <a:extLst>
                  <a:ext uri="{FF2B5EF4-FFF2-40B4-BE49-F238E27FC236}">
                    <a16:creationId xmlns:a16="http://schemas.microsoft.com/office/drawing/2014/main" id="{E68466CD-0CAA-77A3-C37E-C08072ABC8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84691" y="2964200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5 w 64"/>
                  <a:gd name="T11" fmla="*/ 55 h 64"/>
                  <a:gd name="T12" fmla="*/ 9 w 64"/>
                  <a:gd name="T13" fmla="*/ 55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5" y="55"/>
                    </a:lnTo>
                    <a:moveTo>
                      <a:pt x="9" y="55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4">
                <a:extLst>
                  <a:ext uri="{FF2B5EF4-FFF2-40B4-BE49-F238E27FC236}">
                    <a16:creationId xmlns:a16="http://schemas.microsoft.com/office/drawing/2014/main" id="{DA57C64D-9746-B7F6-8566-BC2381B79F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8541" y="3110250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10 w 64"/>
                  <a:gd name="T9" fmla="*/ 9 h 64"/>
                  <a:gd name="T10" fmla="*/ 55 w 64"/>
                  <a:gd name="T11" fmla="*/ 54 h 64"/>
                  <a:gd name="T12" fmla="*/ 10 w 64"/>
                  <a:gd name="T13" fmla="*/ 54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10" y="9"/>
                    </a:moveTo>
                    <a:lnTo>
                      <a:pt x="55" y="54"/>
                    </a:lnTo>
                    <a:moveTo>
                      <a:pt x="10" y="54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5">
                <a:extLst>
                  <a:ext uri="{FF2B5EF4-FFF2-40B4-BE49-F238E27FC236}">
                    <a16:creationId xmlns:a16="http://schemas.microsoft.com/office/drawing/2014/main" id="{AB6FC159-DFAB-6276-38D6-F2F357B0A3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91091" y="3127713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5 w 64"/>
                  <a:gd name="T11" fmla="*/ 54 h 64"/>
                  <a:gd name="T12" fmla="*/ 9 w 64"/>
                  <a:gd name="T13" fmla="*/ 54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5" y="54"/>
                    </a:lnTo>
                    <a:moveTo>
                      <a:pt x="9" y="54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66">
                <a:extLst>
                  <a:ext uri="{FF2B5EF4-FFF2-40B4-BE49-F238E27FC236}">
                    <a16:creationId xmlns:a16="http://schemas.microsoft.com/office/drawing/2014/main" id="{1FAC9EAD-F3A3-3D0B-572E-6E11FC3137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4767" y="3216613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10 h 64"/>
                  <a:gd name="T10" fmla="*/ 54 w 64"/>
                  <a:gd name="T11" fmla="*/ 55 h 64"/>
                  <a:gd name="T12" fmla="*/ 9 w 64"/>
                  <a:gd name="T13" fmla="*/ 55 h 64"/>
                  <a:gd name="T14" fmla="*/ 54 w 64"/>
                  <a:gd name="T15" fmla="*/ 1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10"/>
                    </a:moveTo>
                    <a:lnTo>
                      <a:pt x="54" y="55"/>
                    </a:lnTo>
                    <a:moveTo>
                      <a:pt x="9" y="55"/>
                    </a:moveTo>
                    <a:lnTo>
                      <a:pt x="54" y="10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5B9DED52-E7F5-DD03-3009-54F1893462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3342" y="3280113"/>
                <a:ext cx="101600" cy="103188"/>
              </a:xfrm>
              <a:custGeom>
                <a:avLst/>
                <a:gdLst>
                  <a:gd name="T0" fmla="*/ 32 w 64"/>
                  <a:gd name="T1" fmla="*/ 0 h 65"/>
                  <a:gd name="T2" fmla="*/ 32 w 64"/>
                  <a:gd name="T3" fmla="*/ 65 h 65"/>
                  <a:gd name="T4" fmla="*/ 0 w 64"/>
                  <a:gd name="T5" fmla="*/ 33 h 65"/>
                  <a:gd name="T6" fmla="*/ 64 w 64"/>
                  <a:gd name="T7" fmla="*/ 33 h 65"/>
                  <a:gd name="T8" fmla="*/ 9 w 64"/>
                  <a:gd name="T9" fmla="*/ 10 h 65"/>
                  <a:gd name="T10" fmla="*/ 55 w 64"/>
                  <a:gd name="T11" fmla="*/ 55 h 65"/>
                  <a:gd name="T12" fmla="*/ 9 w 64"/>
                  <a:gd name="T13" fmla="*/ 55 h 65"/>
                  <a:gd name="T14" fmla="*/ 55 w 64"/>
                  <a:gd name="T15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32" y="65"/>
                    </a:lnTo>
                    <a:moveTo>
                      <a:pt x="0" y="33"/>
                    </a:moveTo>
                    <a:lnTo>
                      <a:pt x="64" y="33"/>
                    </a:lnTo>
                    <a:moveTo>
                      <a:pt x="9" y="10"/>
                    </a:moveTo>
                    <a:lnTo>
                      <a:pt x="55" y="55"/>
                    </a:lnTo>
                    <a:moveTo>
                      <a:pt x="9" y="55"/>
                    </a:moveTo>
                    <a:lnTo>
                      <a:pt x="55" y="10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10AAF915-A6EC-B432-A698-A4B2DC6277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70605" y="3381713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4 w 64"/>
                  <a:gd name="T11" fmla="*/ 54 h 64"/>
                  <a:gd name="T12" fmla="*/ 9 w 64"/>
                  <a:gd name="T13" fmla="*/ 54 h 64"/>
                  <a:gd name="T14" fmla="*/ 54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4" y="54"/>
                    </a:lnTo>
                    <a:moveTo>
                      <a:pt x="9" y="54"/>
                    </a:moveTo>
                    <a:lnTo>
                      <a:pt x="54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72227104-884B-1304-6A25-93C25D34FF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7343" y="3569038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4 w 64"/>
                  <a:gd name="T11" fmla="*/ 55 h 64"/>
                  <a:gd name="T12" fmla="*/ 9 w 64"/>
                  <a:gd name="T13" fmla="*/ 55 h 64"/>
                  <a:gd name="T14" fmla="*/ 54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4" y="55"/>
                    </a:lnTo>
                    <a:moveTo>
                      <a:pt x="9" y="55"/>
                    </a:moveTo>
                    <a:lnTo>
                      <a:pt x="54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5452EE60-D07E-566B-95DE-5E5E2FF39B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69169" y="3669051"/>
                <a:ext cx="101600" cy="101600"/>
              </a:xfrm>
              <a:custGeom>
                <a:avLst/>
                <a:gdLst>
                  <a:gd name="T0" fmla="*/ 32 w 64"/>
                  <a:gd name="T1" fmla="*/ 0 h 64"/>
                  <a:gd name="T2" fmla="*/ 32 w 64"/>
                  <a:gd name="T3" fmla="*/ 64 h 64"/>
                  <a:gd name="T4" fmla="*/ 0 w 64"/>
                  <a:gd name="T5" fmla="*/ 32 h 64"/>
                  <a:gd name="T6" fmla="*/ 64 w 64"/>
                  <a:gd name="T7" fmla="*/ 32 h 64"/>
                  <a:gd name="T8" fmla="*/ 9 w 64"/>
                  <a:gd name="T9" fmla="*/ 9 h 64"/>
                  <a:gd name="T10" fmla="*/ 55 w 64"/>
                  <a:gd name="T11" fmla="*/ 54 h 64"/>
                  <a:gd name="T12" fmla="*/ 9 w 64"/>
                  <a:gd name="T13" fmla="*/ 54 h 64"/>
                  <a:gd name="T14" fmla="*/ 55 w 64"/>
                  <a:gd name="T15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64"/>
                    </a:lnTo>
                    <a:moveTo>
                      <a:pt x="0" y="32"/>
                    </a:moveTo>
                    <a:lnTo>
                      <a:pt x="64" y="32"/>
                    </a:lnTo>
                    <a:moveTo>
                      <a:pt x="9" y="9"/>
                    </a:moveTo>
                    <a:lnTo>
                      <a:pt x="55" y="54"/>
                    </a:lnTo>
                    <a:moveTo>
                      <a:pt x="9" y="54"/>
                    </a:moveTo>
                    <a:lnTo>
                      <a:pt x="55" y="9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F903258-2D75-E7E2-4E2B-982A464011C4}"/>
              </a:ext>
            </a:extLst>
          </p:cNvPr>
          <p:cNvGrpSpPr/>
          <p:nvPr/>
        </p:nvGrpSpPr>
        <p:grpSpPr>
          <a:xfrm>
            <a:off x="6216327" y="1398924"/>
            <a:ext cx="2751142" cy="1220789"/>
            <a:chOff x="6216327" y="1398924"/>
            <a:chExt cx="2751142" cy="1220789"/>
          </a:xfrm>
        </p:grpSpPr>
        <p:sp>
          <p:nvSpPr>
            <p:cNvPr id="111" name="Freeform 71">
              <a:extLst>
                <a:ext uri="{FF2B5EF4-FFF2-40B4-BE49-F238E27FC236}">
                  <a16:creationId xmlns:a16="http://schemas.microsoft.com/office/drawing/2014/main" id="{B49E9E72-A606-5D31-9E0E-EFE918B78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777" y="1457662"/>
              <a:ext cx="2662241" cy="1103313"/>
            </a:xfrm>
            <a:custGeom>
              <a:avLst/>
              <a:gdLst>
                <a:gd name="T0" fmla="*/ 0 w 1677"/>
                <a:gd name="T1" fmla="*/ 0 h 695"/>
                <a:gd name="T2" fmla="*/ 686 w 1677"/>
                <a:gd name="T3" fmla="*/ 178 h 695"/>
                <a:gd name="T4" fmla="*/ 1677 w 1677"/>
                <a:gd name="T5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77" h="695">
                  <a:moveTo>
                    <a:pt x="0" y="0"/>
                  </a:moveTo>
                  <a:lnTo>
                    <a:pt x="686" y="178"/>
                  </a:lnTo>
                  <a:lnTo>
                    <a:pt x="1677" y="695"/>
                  </a:lnTo>
                </a:path>
              </a:pathLst>
            </a:custGeom>
            <a:noFill/>
            <a:ln w="38100" cap="flat">
              <a:solidFill>
                <a:srgbClr val="08C9E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72">
              <a:extLst>
                <a:ext uri="{FF2B5EF4-FFF2-40B4-BE49-F238E27FC236}">
                  <a16:creationId xmlns:a16="http://schemas.microsoft.com/office/drawing/2014/main" id="{A6126FFD-02F7-B1C7-E157-16A20B207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327" y="1398924"/>
              <a:ext cx="88900" cy="119063"/>
            </a:xfrm>
            <a:custGeom>
              <a:avLst/>
              <a:gdLst>
                <a:gd name="T0" fmla="*/ 0 w 56"/>
                <a:gd name="T1" fmla="*/ 37 h 75"/>
                <a:gd name="T2" fmla="*/ 28 w 56"/>
                <a:gd name="T3" fmla="*/ 75 h 75"/>
                <a:gd name="T4" fmla="*/ 56 w 56"/>
                <a:gd name="T5" fmla="*/ 37 h 75"/>
                <a:gd name="T6" fmla="*/ 28 w 56"/>
                <a:gd name="T7" fmla="*/ 0 h 75"/>
                <a:gd name="T8" fmla="*/ 0 w 56"/>
                <a:gd name="T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5">
                  <a:moveTo>
                    <a:pt x="0" y="37"/>
                  </a:moveTo>
                  <a:lnTo>
                    <a:pt x="28" y="75"/>
                  </a:lnTo>
                  <a:lnTo>
                    <a:pt x="56" y="37"/>
                  </a:lnTo>
                  <a:lnTo>
                    <a:pt x="28" y="0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8100" cap="flat">
              <a:solidFill>
                <a:srgbClr val="08C9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3">
              <a:extLst>
                <a:ext uri="{FF2B5EF4-FFF2-40B4-BE49-F238E27FC236}">
                  <a16:creationId xmlns:a16="http://schemas.microsoft.com/office/drawing/2014/main" id="{0473E03B-B819-D632-CA66-834B3D39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5354" y="1679912"/>
              <a:ext cx="88900" cy="119063"/>
            </a:xfrm>
            <a:custGeom>
              <a:avLst/>
              <a:gdLst>
                <a:gd name="T0" fmla="*/ 0 w 56"/>
                <a:gd name="T1" fmla="*/ 38 h 75"/>
                <a:gd name="T2" fmla="*/ 28 w 56"/>
                <a:gd name="T3" fmla="*/ 75 h 75"/>
                <a:gd name="T4" fmla="*/ 56 w 56"/>
                <a:gd name="T5" fmla="*/ 38 h 75"/>
                <a:gd name="T6" fmla="*/ 28 w 56"/>
                <a:gd name="T7" fmla="*/ 0 h 75"/>
                <a:gd name="T8" fmla="*/ 0 w 56"/>
                <a:gd name="T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5">
                  <a:moveTo>
                    <a:pt x="0" y="38"/>
                  </a:moveTo>
                  <a:lnTo>
                    <a:pt x="28" y="75"/>
                  </a:lnTo>
                  <a:lnTo>
                    <a:pt x="56" y="38"/>
                  </a:lnTo>
                  <a:lnTo>
                    <a:pt x="28" y="0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38100" cap="flat">
              <a:solidFill>
                <a:srgbClr val="08C9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4">
              <a:extLst>
                <a:ext uri="{FF2B5EF4-FFF2-40B4-BE49-F238E27FC236}">
                  <a16:creationId xmlns:a16="http://schemas.microsoft.com/office/drawing/2014/main" id="{B5B1DE9B-A76B-8FDC-CAE4-1F73F905D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981" y="2502238"/>
              <a:ext cx="90488" cy="117475"/>
            </a:xfrm>
            <a:custGeom>
              <a:avLst/>
              <a:gdLst>
                <a:gd name="T0" fmla="*/ 0 w 57"/>
                <a:gd name="T1" fmla="*/ 37 h 74"/>
                <a:gd name="T2" fmla="*/ 29 w 57"/>
                <a:gd name="T3" fmla="*/ 74 h 74"/>
                <a:gd name="T4" fmla="*/ 57 w 57"/>
                <a:gd name="T5" fmla="*/ 37 h 74"/>
                <a:gd name="T6" fmla="*/ 29 w 57"/>
                <a:gd name="T7" fmla="*/ 0 h 74"/>
                <a:gd name="T8" fmla="*/ 0 w 57"/>
                <a:gd name="T9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74">
                  <a:moveTo>
                    <a:pt x="0" y="37"/>
                  </a:moveTo>
                  <a:lnTo>
                    <a:pt x="29" y="74"/>
                  </a:lnTo>
                  <a:lnTo>
                    <a:pt x="57" y="37"/>
                  </a:lnTo>
                  <a:lnTo>
                    <a:pt x="29" y="0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8100" cap="flat">
              <a:solidFill>
                <a:srgbClr val="08C9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" name="Freeform 75">
            <a:extLst>
              <a:ext uri="{FF2B5EF4-FFF2-40B4-BE49-F238E27FC236}">
                <a16:creationId xmlns:a16="http://schemas.microsoft.com/office/drawing/2014/main" id="{CE412AFE-BC3B-00C1-61E0-19C304BE6E8C}"/>
              </a:ext>
            </a:extLst>
          </p:cNvPr>
          <p:cNvSpPr>
            <a:spLocks noEditPoints="1"/>
          </p:cNvSpPr>
          <p:nvPr/>
        </p:nvSpPr>
        <p:spPr bwMode="auto">
          <a:xfrm>
            <a:off x="6209977" y="2624475"/>
            <a:ext cx="4119568" cy="1435101"/>
          </a:xfrm>
          <a:custGeom>
            <a:avLst/>
            <a:gdLst>
              <a:gd name="T0" fmla="*/ 232 w 2595"/>
              <a:gd name="T1" fmla="*/ 102 h 904"/>
              <a:gd name="T2" fmla="*/ 280 w 2595"/>
              <a:gd name="T3" fmla="*/ 93 h 904"/>
              <a:gd name="T4" fmla="*/ 211 w 2595"/>
              <a:gd name="T5" fmla="*/ 69 h 904"/>
              <a:gd name="T6" fmla="*/ 364 w 2595"/>
              <a:gd name="T7" fmla="*/ 147 h 904"/>
              <a:gd name="T8" fmla="*/ 436 w 2595"/>
              <a:gd name="T9" fmla="*/ 171 h 904"/>
              <a:gd name="T10" fmla="*/ 444 w 2595"/>
              <a:gd name="T11" fmla="*/ 148 h 904"/>
              <a:gd name="T12" fmla="*/ 371 w 2595"/>
              <a:gd name="T13" fmla="*/ 124 h 904"/>
              <a:gd name="T14" fmla="*/ 552 w 2595"/>
              <a:gd name="T15" fmla="*/ 211 h 904"/>
              <a:gd name="T16" fmla="*/ 637 w 2595"/>
              <a:gd name="T17" fmla="*/ 239 h 904"/>
              <a:gd name="T18" fmla="*/ 589 w 2595"/>
              <a:gd name="T19" fmla="*/ 198 h 904"/>
              <a:gd name="T20" fmla="*/ 546 w 2595"/>
              <a:gd name="T21" fmla="*/ 209 h 904"/>
              <a:gd name="T22" fmla="*/ 785 w 2595"/>
              <a:gd name="T23" fmla="*/ 290 h 904"/>
              <a:gd name="T24" fmla="*/ 826 w 2595"/>
              <a:gd name="T25" fmla="*/ 279 h 904"/>
              <a:gd name="T26" fmla="*/ 763 w 2595"/>
              <a:gd name="T27" fmla="*/ 257 h 904"/>
              <a:gd name="T28" fmla="*/ 910 w 2595"/>
              <a:gd name="T29" fmla="*/ 333 h 904"/>
              <a:gd name="T30" fmla="*/ 988 w 2595"/>
              <a:gd name="T31" fmla="*/ 359 h 904"/>
              <a:gd name="T32" fmla="*/ 996 w 2595"/>
              <a:gd name="T33" fmla="*/ 337 h 904"/>
              <a:gd name="T34" fmla="*/ 917 w 2595"/>
              <a:gd name="T35" fmla="*/ 310 h 904"/>
              <a:gd name="T36" fmla="*/ 1104 w 2595"/>
              <a:gd name="T37" fmla="*/ 399 h 904"/>
              <a:gd name="T38" fmla="*/ 1182 w 2595"/>
              <a:gd name="T39" fmla="*/ 425 h 904"/>
              <a:gd name="T40" fmla="*/ 1141 w 2595"/>
              <a:gd name="T41" fmla="*/ 386 h 904"/>
              <a:gd name="T42" fmla="*/ 1092 w 2595"/>
              <a:gd name="T43" fmla="*/ 395 h 904"/>
              <a:gd name="T44" fmla="*/ 1308 w 2595"/>
              <a:gd name="T45" fmla="*/ 468 h 904"/>
              <a:gd name="T46" fmla="*/ 1372 w 2595"/>
              <a:gd name="T47" fmla="*/ 465 h 904"/>
              <a:gd name="T48" fmla="*/ 1287 w 2595"/>
              <a:gd name="T49" fmla="*/ 436 h 904"/>
              <a:gd name="T50" fmla="*/ 1455 w 2595"/>
              <a:gd name="T51" fmla="*/ 519 h 904"/>
              <a:gd name="T52" fmla="*/ 1540 w 2595"/>
              <a:gd name="T53" fmla="*/ 548 h 904"/>
              <a:gd name="T54" fmla="*/ 1548 w 2595"/>
              <a:gd name="T55" fmla="*/ 525 h 904"/>
              <a:gd name="T56" fmla="*/ 1463 w 2595"/>
              <a:gd name="T57" fmla="*/ 496 h 904"/>
              <a:gd name="T58" fmla="*/ 1657 w 2595"/>
              <a:gd name="T59" fmla="*/ 587 h 904"/>
              <a:gd name="T60" fmla="*/ 1728 w 2595"/>
              <a:gd name="T61" fmla="*/ 612 h 904"/>
              <a:gd name="T62" fmla="*/ 1693 w 2595"/>
              <a:gd name="T63" fmla="*/ 574 h 904"/>
              <a:gd name="T64" fmla="*/ 1637 w 2595"/>
              <a:gd name="T65" fmla="*/ 581 h 904"/>
              <a:gd name="T66" fmla="*/ 1860 w 2595"/>
              <a:gd name="T67" fmla="*/ 657 h 904"/>
              <a:gd name="T68" fmla="*/ 1918 w 2595"/>
              <a:gd name="T69" fmla="*/ 651 h 904"/>
              <a:gd name="T70" fmla="*/ 1839 w 2595"/>
              <a:gd name="T71" fmla="*/ 624 h 904"/>
              <a:gd name="T72" fmla="*/ 2001 w 2595"/>
              <a:gd name="T73" fmla="*/ 705 h 904"/>
              <a:gd name="T74" fmla="*/ 2064 w 2595"/>
              <a:gd name="T75" fmla="*/ 726 h 904"/>
              <a:gd name="T76" fmla="*/ 2071 w 2595"/>
              <a:gd name="T77" fmla="*/ 703 h 904"/>
              <a:gd name="T78" fmla="*/ 2009 w 2595"/>
              <a:gd name="T79" fmla="*/ 682 h 904"/>
              <a:gd name="T80" fmla="*/ 2209 w 2595"/>
              <a:gd name="T81" fmla="*/ 775 h 904"/>
              <a:gd name="T82" fmla="*/ 2274 w 2595"/>
              <a:gd name="T83" fmla="*/ 798 h 904"/>
              <a:gd name="T84" fmla="*/ 2246 w 2595"/>
              <a:gd name="T85" fmla="*/ 762 h 904"/>
              <a:gd name="T86" fmla="*/ 2183 w 2595"/>
              <a:gd name="T87" fmla="*/ 767 h 904"/>
              <a:gd name="T88" fmla="*/ 2412 w 2595"/>
              <a:gd name="T89" fmla="*/ 845 h 904"/>
              <a:gd name="T90" fmla="*/ 2464 w 2595"/>
              <a:gd name="T91" fmla="*/ 837 h 904"/>
              <a:gd name="T92" fmla="*/ 2391 w 2595"/>
              <a:gd name="T93" fmla="*/ 812 h 904"/>
              <a:gd name="T94" fmla="*/ 2547 w 2595"/>
              <a:gd name="T95" fmla="*/ 891 h 904"/>
              <a:gd name="T96" fmla="*/ 2595 w 2595"/>
              <a:gd name="T97" fmla="*/ 881 h 904"/>
              <a:gd name="T98" fmla="*/ 2547 w 2595"/>
              <a:gd name="T99" fmla="*/ 891 h 904"/>
              <a:gd name="T100" fmla="*/ 58 w 2595"/>
              <a:gd name="T101" fmla="*/ 42 h 904"/>
              <a:gd name="T102" fmla="*/ 98 w 2595"/>
              <a:gd name="T103" fmla="*/ 31 h 904"/>
              <a:gd name="T104" fmla="*/ 37 w 2595"/>
              <a:gd name="T105" fmla="*/ 10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95" h="904">
                <a:moveTo>
                  <a:pt x="182" y="84"/>
                </a:moveTo>
                <a:lnTo>
                  <a:pt x="203" y="92"/>
                </a:lnTo>
                <a:lnTo>
                  <a:pt x="232" y="102"/>
                </a:lnTo>
                <a:lnTo>
                  <a:pt x="261" y="112"/>
                </a:lnTo>
                <a:lnTo>
                  <a:pt x="273" y="116"/>
                </a:lnTo>
                <a:lnTo>
                  <a:pt x="280" y="93"/>
                </a:lnTo>
                <a:lnTo>
                  <a:pt x="269" y="89"/>
                </a:lnTo>
                <a:lnTo>
                  <a:pt x="240" y="79"/>
                </a:lnTo>
                <a:lnTo>
                  <a:pt x="211" y="69"/>
                </a:lnTo>
                <a:lnTo>
                  <a:pt x="190" y="62"/>
                </a:lnTo>
                <a:lnTo>
                  <a:pt x="182" y="84"/>
                </a:lnTo>
                <a:close/>
                <a:moveTo>
                  <a:pt x="364" y="147"/>
                </a:moveTo>
                <a:lnTo>
                  <a:pt x="378" y="151"/>
                </a:lnTo>
                <a:lnTo>
                  <a:pt x="407" y="161"/>
                </a:lnTo>
                <a:lnTo>
                  <a:pt x="436" y="171"/>
                </a:lnTo>
                <a:lnTo>
                  <a:pt x="455" y="178"/>
                </a:lnTo>
                <a:lnTo>
                  <a:pt x="462" y="155"/>
                </a:lnTo>
                <a:lnTo>
                  <a:pt x="444" y="148"/>
                </a:lnTo>
                <a:lnTo>
                  <a:pt x="415" y="139"/>
                </a:lnTo>
                <a:lnTo>
                  <a:pt x="385" y="129"/>
                </a:lnTo>
                <a:lnTo>
                  <a:pt x="371" y="124"/>
                </a:lnTo>
                <a:lnTo>
                  <a:pt x="364" y="147"/>
                </a:lnTo>
                <a:close/>
                <a:moveTo>
                  <a:pt x="546" y="209"/>
                </a:moveTo>
                <a:lnTo>
                  <a:pt x="552" y="211"/>
                </a:lnTo>
                <a:lnTo>
                  <a:pt x="581" y="221"/>
                </a:lnTo>
                <a:lnTo>
                  <a:pt x="610" y="230"/>
                </a:lnTo>
                <a:lnTo>
                  <a:pt x="637" y="239"/>
                </a:lnTo>
                <a:lnTo>
                  <a:pt x="644" y="217"/>
                </a:lnTo>
                <a:lnTo>
                  <a:pt x="618" y="208"/>
                </a:lnTo>
                <a:lnTo>
                  <a:pt x="589" y="198"/>
                </a:lnTo>
                <a:lnTo>
                  <a:pt x="560" y="188"/>
                </a:lnTo>
                <a:lnTo>
                  <a:pt x="553" y="186"/>
                </a:lnTo>
                <a:lnTo>
                  <a:pt x="546" y="209"/>
                </a:lnTo>
                <a:close/>
                <a:moveTo>
                  <a:pt x="728" y="271"/>
                </a:moveTo>
                <a:lnTo>
                  <a:pt x="755" y="280"/>
                </a:lnTo>
                <a:lnTo>
                  <a:pt x="785" y="290"/>
                </a:lnTo>
                <a:lnTo>
                  <a:pt x="814" y="300"/>
                </a:lnTo>
                <a:lnTo>
                  <a:pt x="818" y="302"/>
                </a:lnTo>
                <a:lnTo>
                  <a:pt x="826" y="279"/>
                </a:lnTo>
                <a:lnTo>
                  <a:pt x="821" y="277"/>
                </a:lnTo>
                <a:lnTo>
                  <a:pt x="792" y="267"/>
                </a:lnTo>
                <a:lnTo>
                  <a:pt x="763" y="257"/>
                </a:lnTo>
                <a:lnTo>
                  <a:pt x="735" y="248"/>
                </a:lnTo>
                <a:lnTo>
                  <a:pt x="728" y="271"/>
                </a:lnTo>
                <a:close/>
                <a:moveTo>
                  <a:pt x="910" y="333"/>
                </a:moveTo>
                <a:lnTo>
                  <a:pt x="930" y="340"/>
                </a:lnTo>
                <a:lnTo>
                  <a:pt x="959" y="349"/>
                </a:lnTo>
                <a:lnTo>
                  <a:pt x="988" y="359"/>
                </a:lnTo>
                <a:lnTo>
                  <a:pt x="1000" y="364"/>
                </a:lnTo>
                <a:lnTo>
                  <a:pt x="1008" y="341"/>
                </a:lnTo>
                <a:lnTo>
                  <a:pt x="996" y="337"/>
                </a:lnTo>
                <a:lnTo>
                  <a:pt x="967" y="327"/>
                </a:lnTo>
                <a:lnTo>
                  <a:pt x="938" y="317"/>
                </a:lnTo>
                <a:lnTo>
                  <a:pt x="917" y="310"/>
                </a:lnTo>
                <a:lnTo>
                  <a:pt x="910" y="333"/>
                </a:lnTo>
                <a:close/>
                <a:moveTo>
                  <a:pt x="1092" y="395"/>
                </a:moveTo>
                <a:lnTo>
                  <a:pt x="1104" y="399"/>
                </a:lnTo>
                <a:lnTo>
                  <a:pt x="1133" y="409"/>
                </a:lnTo>
                <a:lnTo>
                  <a:pt x="1162" y="419"/>
                </a:lnTo>
                <a:lnTo>
                  <a:pt x="1182" y="425"/>
                </a:lnTo>
                <a:lnTo>
                  <a:pt x="1190" y="403"/>
                </a:lnTo>
                <a:lnTo>
                  <a:pt x="1170" y="396"/>
                </a:lnTo>
                <a:lnTo>
                  <a:pt x="1141" y="386"/>
                </a:lnTo>
                <a:lnTo>
                  <a:pt x="1112" y="376"/>
                </a:lnTo>
                <a:lnTo>
                  <a:pt x="1099" y="372"/>
                </a:lnTo>
                <a:lnTo>
                  <a:pt x="1092" y="395"/>
                </a:lnTo>
                <a:close/>
                <a:moveTo>
                  <a:pt x="1274" y="457"/>
                </a:moveTo>
                <a:lnTo>
                  <a:pt x="1279" y="458"/>
                </a:lnTo>
                <a:lnTo>
                  <a:pt x="1308" y="468"/>
                </a:lnTo>
                <a:lnTo>
                  <a:pt x="1337" y="478"/>
                </a:lnTo>
                <a:lnTo>
                  <a:pt x="1364" y="488"/>
                </a:lnTo>
                <a:lnTo>
                  <a:pt x="1372" y="465"/>
                </a:lnTo>
                <a:lnTo>
                  <a:pt x="1345" y="456"/>
                </a:lnTo>
                <a:lnTo>
                  <a:pt x="1316" y="446"/>
                </a:lnTo>
                <a:lnTo>
                  <a:pt x="1287" y="436"/>
                </a:lnTo>
                <a:lnTo>
                  <a:pt x="1281" y="434"/>
                </a:lnTo>
                <a:lnTo>
                  <a:pt x="1274" y="457"/>
                </a:lnTo>
                <a:close/>
                <a:moveTo>
                  <a:pt x="1455" y="519"/>
                </a:moveTo>
                <a:lnTo>
                  <a:pt x="1482" y="528"/>
                </a:lnTo>
                <a:lnTo>
                  <a:pt x="1511" y="538"/>
                </a:lnTo>
                <a:lnTo>
                  <a:pt x="1540" y="548"/>
                </a:lnTo>
                <a:lnTo>
                  <a:pt x="1546" y="550"/>
                </a:lnTo>
                <a:lnTo>
                  <a:pt x="1554" y="527"/>
                </a:lnTo>
                <a:lnTo>
                  <a:pt x="1548" y="525"/>
                </a:lnTo>
                <a:lnTo>
                  <a:pt x="1519" y="515"/>
                </a:lnTo>
                <a:lnTo>
                  <a:pt x="1490" y="505"/>
                </a:lnTo>
                <a:lnTo>
                  <a:pt x="1463" y="496"/>
                </a:lnTo>
                <a:lnTo>
                  <a:pt x="1455" y="519"/>
                </a:lnTo>
                <a:close/>
                <a:moveTo>
                  <a:pt x="1637" y="581"/>
                </a:moveTo>
                <a:lnTo>
                  <a:pt x="1657" y="587"/>
                </a:lnTo>
                <a:lnTo>
                  <a:pt x="1686" y="597"/>
                </a:lnTo>
                <a:lnTo>
                  <a:pt x="1715" y="607"/>
                </a:lnTo>
                <a:lnTo>
                  <a:pt x="1728" y="612"/>
                </a:lnTo>
                <a:lnTo>
                  <a:pt x="1736" y="589"/>
                </a:lnTo>
                <a:lnTo>
                  <a:pt x="1723" y="584"/>
                </a:lnTo>
                <a:lnTo>
                  <a:pt x="1693" y="574"/>
                </a:lnTo>
                <a:lnTo>
                  <a:pt x="1664" y="564"/>
                </a:lnTo>
                <a:lnTo>
                  <a:pt x="1645" y="558"/>
                </a:lnTo>
                <a:lnTo>
                  <a:pt x="1637" y="581"/>
                </a:lnTo>
                <a:close/>
                <a:moveTo>
                  <a:pt x="1819" y="643"/>
                </a:moveTo>
                <a:lnTo>
                  <a:pt x="1831" y="647"/>
                </a:lnTo>
                <a:lnTo>
                  <a:pt x="1860" y="657"/>
                </a:lnTo>
                <a:lnTo>
                  <a:pt x="1889" y="666"/>
                </a:lnTo>
                <a:lnTo>
                  <a:pt x="1910" y="674"/>
                </a:lnTo>
                <a:lnTo>
                  <a:pt x="1918" y="651"/>
                </a:lnTo>
                <a:lnTo>
                  <a:pt x="1897" y="644"/>
                </a:lnTo>
                <a:lnTo>
                  <a:pt x="1868" y="634"/>
                </a:lnTo>
                <a:lnTo>
                  <a:pt x="1839" y="624"/>
                </a:lnTo>
                <a:lnTo>
                  <a:pt x="1827" y="620"/>
                </a:lnTo>
                <a:lnTo>
                  <a:pt x="1819" y="643"/>
                </a:lnTo>
                <a:close/>
                <a:moveTo>
                  <a:pt x="2001" y="705"/>
                </a:moveTo>
                <a:lnTo>
                  <a:pt x="2005" y="706"/>
                </a:lnTo>
                <a:lnTo>
                  <a:pt x="2034" y="716"/>
                </a:lnTo>
                <a:lnTo>
                  <a:pt x="2064" y="726"/>
                </a:lnTo>
                <a:lnTo>
                  <a:pt x="2092" y="736"/>
                </a:lnTo>
                <a:lnTo>
                  <a:pt x="2100" y="713"/>
                </a:lnTo>
                <a:lnTo>
                  <a:pt x="2071" y="703"/>
                </a:lnTo>
                <a:lnTo>
                  <a:pt x="2042" y="693"/>
                </a:lnTo>
                <a:lnTo>
                  <a:pt x="2013" y="683"/>
                </a:lnTo>
                <a:lnTo>
                  <a:pt x="2009" y="682"/>
                </a:lnTo>
                <a:lnTo>
                  <a:pt x="2001" y="705"/>
                </a:lnTo>
                <a:close/>
                <a:moveTo>
                  <a:pt x="2183" y="767"/>
                </a:moveTo>
                <a:lnTo>
                  <a:pt x="2209" y="775"/>
                </a:lnTo>
                <a:lnTo>
                  <a:pt x="2238" y="785"/>
                </a:lnTo>
                <a:lnTo>
                  <a:pt x="2267" y="795"/>
                </a:lnTo>
                <a:lnTo>
                  <a:pt x="2274" y="798"/>
                </a:lnTo>
                <a:lnTo>
                  <a:pt x="2282" y="775"/>
                </a:lnTo>
                <a:lnTo>
                  <a:pt x="2275" y="773"/>
                </a:lnTo>
                <a:lnTo>
                  <a:pt x="2246" y="762"/>
                </a:lnTo>
                <a:lnTo>
                  <a:pt x="2217" y="753"/>
                </a:lnTo>
                <a:lnTo>
                  <a:pt x="2191" y="744"/>
                </a:lnTo>
                <a:lnTo>
                  <a:pt x="2183" y="767"/>
                </a:lnTo>
                <a:close/>
                <a:moveTo>
                  <a:pt x="2365" y="829"/>
                </a:moveTo>
                <a:lnTo>
                  <a:pt x="2383" y="835"/>
                </a:lnTo>
                <a:lnTo>
                  <a:pt x="2412" y="845"/>
                </a:lnTo>
                <a:lnTo>
                  <a:pt x="2441" y="855"/>
                </a:lnTo>
                <a:lnTo>
                  <a:pt x="2456" y="860"/>
                </a:lnTo>
                <a:lnTo>
                  <a:pt x="2464" y="837"/>
                </a:lnTo>
                <a:lnTo>
                  <a:pt x="2449" y="832"/>
                </a:lnTo>
                <a:lnTo>
                  <a:pt x="2420" y="822"/>
                </a:lnTo>
                <a:lnTo>
                  <a:pt x="2391" y="812"/>
                </a:lnTo>
                <a:lnTo>
                  <a:pt x="2373" y="806"/>
                </a:lnTo>
                <a:lnTo>
                  <a:pt x="2365" y="829"/>
                </a:lnTo>
                <a:close/>
                <a:moveTo>
                  <a:pt x="2547" y="891"/>
                </a:moveTo>
                <a:lnTo>
                  <a:pt x="2558" y="894"/>
                </a:lnTo>
                <a:lnTo>
                  <a:pt x="2587" y="904"/>
                </a:lnTo>
                <a:lnTo>
                  <a:pt x="2595" y="881"/>
                </a:lnTo>
                <a:lnTo>
                  <a:pt x="2566" y="871"/>
                </a:lnTo>
                <a:lnTo>
                  <a:pt x="2555" y="868"/>
                </a:lnTo>
                <a:lnTo>
                  <a:pt x="2547" y="891"/>
                </a:lnTo>
                <a:close/>
                <a:moveTo>
                  <a:pt x="0" y="23"/>
                </a:moveTo>
                <a:lnTo>
                  <a:pt x="29" y="32"/>
                </a:lnTo>
                <a:lnTo>
                  <a:pt x="58" y="42"/>
                </a:lnTo>
                <a:lnTo>
                  <a:pt x="87" y="52"/>
                </a:lnTo>
                <a:lnTo>
                  <a:pt x="91" y="53"/>
                </a:lnTo>
                <a:lnTo>
                  <a:pt x="98" y="31"/>
                </a:lnTo>
                <a:lnTo>
                  <a:pt x="95" y="29"/>
                </a:lnTo>
                <a:lnTo>
                  <a:pt x="66" y="20"/>
                </a:lnTo>
                <a:lnTo>
                  <a:pt x="37" y="10"/>
                </a:lnTo>
                <a:lnTo>
                  <a:pt x="8" y="0"/>
                </a:lnTo>
                <a:lnTo>
                  <a:pt x="0" y="23"/>
                </a:lnTo>
                <a:close/>
              </a:path>
            </a:pathLst>
          </a:custGeom>
          <a:solidFill>
            <a:srgbClr val="D95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11937CC-097F-712D-19DE-BC10F128B7E1}"/>
              </a:ext>
            </a:extLst>
          </p:cNvPr>
          <p:cNvGrpSpPr/>
          <p:nvPr/>
        </p:nvGrpSpPr>
        <p:grpSpPr>
          <a:xfrm>
            <a:off x="8214992" y="1203662"/>
            <a:ext cx="2179641" cy="808037"/>
            <a:chOff x="8214992" y="1203662"/>
            <a:chExt cx="2179641" cy="808037"/>
          </a:xfrm>
        </p:grpSpPr>
        <p:sp>
          <p:nvSpPr>
            <p:cNvPr id="117" name="Rectangle 77">
              <a:extLst>
                <a:ext uri="{FF2B5EF4-FFF2-40B4-BE49-F238E27FC236}">
                  <a16:creationId xmlns:a16="http://schemas.microsoft.com/office/drawing/2014/main" id="{E2F21F7C-468D-3BE3-75DC-81599C2B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7743" y="1203662"/>
              <a:ext cx="176689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Non-metal samples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Line 78">
              <a:extLst>
                <a:ext uri="{FF2B5EF4-FFF2-40B4-BE49-F238E27FC236}">
                  <a16:creationId xmlns:a16="http://schemas.microsoft.com/office/drawing/2014/main" id="{607A6C2F-5984-13E9-1ED3-FDBD67ED4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4992" y="1308437"/>
              <a:ext cx="382588" cy="0"/>
            </a:xfrm>
            <a:prstGeom prst="line">
              <a:avLst/>
            </a:prstGeom>
            <a:noFill/>
            <a:ln w="38100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9">
              <a:extLst>
                <a:ext uri="{FF2B5EF4-FFF2-40B4-BE49-F238E27FC236}">
                  <a16:creationId xmlns:a16="http://schemas.microsoft.com/office/drawing/2014/main" id="{BBB91B00-72EE-10A2-628B-1EC39F8E10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4692" y="1257637"/>
              <a:ext cx="103188" cy="101600"/>
            </a:xfrm>
            <a:custGeom>
              <a:avLst/>
              <a:gdLst>
                <a:gd name="T0" fmla="*/ 32 w 65"/>
                <a:gd name="T1" fmla="*/ 0 h 64"/>
                <a:gd name="T2" fmla="*/ 32 w 65"/>
                <a:gd name="T3" fmla="*/ 64 h 64"/>
                <a:gd name="T4" fmla="*/ 0 w 65"/>
                <a:gd name="T5" fmla="*/ 32 h 64"/>
                <a:gd name="T6" fmla="*/ 65 w 65"/>
                <a:gd name="T7" fmla="*/ 32 h 64"/>
                <a:gd name="T8" fmla="*/ 10 w 65"/>
                <a:gd name="T9" fmla="*/ 9 h 64"/>
                <a:gd name="T10" fmla="*/ 55 w 65"/>
                <a:gd name="T11" fmla="*/ 55 h 64"/>
                <a:gd name="T12" fmla="*/ 10 w 65"/>
                <a:gd name="T13" fmla="*/ 55 h 64"/>
                <a:gd name="T14" fmla="*/ 55 w 65"/>
                <a:gd name="T1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lnTo>
                    <a:pt x="32" y="64"/>
                  </a:lnTo>
                  <a:moveTo>
                    <a:pt x="0" y="32"/>
                  </a:moveTo>
                  <a:lnTo>
                    <a:pt x="65" y="32"/>
                  </a:lnTo>
                  <a:moveTo>
                    <a:pt x="10" y="9"/>
                  </a:moveTo>
                  <a:lnTo>
                    <a:pt x="55" y="55"/>
                  </a:lnTo>
                  <a:moveTo>
                    <a:pt x="10" y="55"/>
                  </a:moveTo>
                  <a:lnTo>
                    <a:pt x="55" y="9"/>
                  </a:lnTo>
                </a:path>
              </a:pathLst>
            </a:custGeom>
            <a:noFill/>
            <a:ln w="38100" cap="flat">
              <a:solidFill>
                <a:srgbClr val="0072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80">
              <a:extLst>
                <a:ext uri="{FF2B5EF4-FFF2-40B4-BE49-F238E27FC236}">
                  <a16:creationId xmlns:a16="http://schemas.microsoft.com/office/drawing/2014/main" id="{0AAB4044-4287-1F59-AE90-57C22B461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7743" y="1470362"/>
              <a:ext cx="1219201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Metal sample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Line 81">
              <a:extLst>
                <a:ext uri="{FF2B5EF4-FFF2-40B4-BE49-F238E27FC236}">
                  <a16:creationId xmlns:a16="http://schemas.microsoft.com/office/drawing/2014/main" id="{D6DC5680-761E-B906-7646-43C933B5CF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4992" y="1571962"/>
              <a:ext cx="382588" cy="0"/>
            </a:xfrm>
            <a:prstGeom prst="line">
              <a:avLst/>
            </a:prstGeom>
            <a:noFill/>
            <a:ln w="38100" cap="flat">
              <a:solidFill>
                <a:srgbClr val="08C9E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2">
              <a:extLst>
                <a:ext uri="{FF2B5EF4-FFF2-40B4-BE49-F238E27FC236}">
                  <a16:creationId xmlns:a16="http://schemas.microsoft.com/office/drawing/2014/main" id="{431FC034-89E9-9511-2BD8-2F6C109C6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042" y="1513224"/>
              <a:ext cx="88900" cy="119063"/>
            </a:xfrm>
            <a:custGeom>
              <a:avLst/>
              <a:gdLst>
                <a:gd name="T0" fmla="*/ 0 w 56"/>
                <a:gd name="T1" fmla="*/ 37 h 75"/>
                <a:gd name="T2" fmla="*/ 28 w 56"/>
                <a:gd name="T3" fmla="*/ 75 h 75"/>
                <a:gd name="T4" fmla="*/ 56 w 56"/>
                <a:gd name="T5" fmla="*/ 37 h 75"/>
                <a:gd name="T6" fmla="*/ 28 w 56"/>
                <a:gd name="T7" fmla="*/ 0 h 75"/>
                <a:gd name="T8" fmla="*/ 0 w 56"/>
                <a:gd name="T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5">
                  <a:moveTo>
                    <a:pt x="0" y="37"/>
                  </a:moveTo>
                  <a:lnTo>
                    <a:pt x="28" y="75"/>
                  </a:lnTo>
                  <a:lnTo>
                    <a:pt x="56" y="37"/>
                  </a:lnTo>
                  <a:lnTo>
                    <a:pt x="28" y="0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8100" cap="flat">
              <a:solidFill>
                <a:srgbClr val="08C9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83">
              <a:extLst>
                <a:ext uri="{FF2B5EF4-FFF2-40B4-BE49-F238E27FC236}">
                  <a16:creationId xmlns:a16="http://schemas.microsoft.com/office/drawing/2014/main" id="{F3F70A42-3250-A2EC-C965-C4AA1FB88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7743" y="1738649"/>
              <a:ext cx="6429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Model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Freeform 84">
              <a:extLst>
                <a:ext uri="{FF2B5EF4-FFF2-40B4-BE49-F238E27FC236}">
                  <a16:creationId xmlns:a16="http://schemas.microsoft.com/office/drawing/2014/main" id="{3549FBF4-9E59-FC12-50F0-905037A3F5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4992" y="1818024"/>
              <a:ext cx="382588" cy="38100"/>
            </a:xfrm>
            <a:custGeom>
              <a:avLst/>
              <a:gdLst>
                <a:gd name="T0" fmla="*/ 193 w 241"/>
                <a:gd name="T1" fmla="*/ 24 h 24"/>
                <a:gd name="T2" fmla="*/ 241 w 241"/>
                <a:gd name="T3" fmla="*/ 24 h 24"/>
                <a:gd name="T4" fmla="*/ 241 w 241"/>
                <a:gd name="T5" fmla="*/ 0 h 24"/>
                <a:gd name="T6" fmla="*/ 193 w 241"/>
                <a:gd name="T7" fmla="*/ 0 h 24"/>
                <a:gd name="T8" fmla="*/ 193 w 241"/>
                <a:gd name="T9" fmla="*/ 24 h 24"/>
                <a:gd name="T10" fmla="*/ 0 w 241"/>
                <a:gd name="T11" fmla="*/ 24 h 24"/>
                <a:gd name="T12" fmla="*/ 96 w 241"/>
                <a:gd name="T13" fmla="*/ 24 h 24"/>
                <a:gd name="T14" fmla="*/ 96 w 241"/>
                <a:gd name="T15" fmla="*/ 0 h 24"/>
                <a:gd name="T16" fmla="*/ 0 w 241"/>
                <a:gd name="T17" fmla="*/ 0 h 24"/>
                <a:gd name="T18" fmla="*/ 0 w 241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24">
                  <a:moveTo>
                    <a:pt x="193" y="24"/>
                  </a:moveTo>
                  <a:lnTo>
                    <a:pt x="241" y="24"/>
                  </a:lnTo>
                  <a:lnTo>
                    <a:pt x="241" y="0"/>
                  </a:lnTo>
                  <a:lnTo>
                    <a:pt x="193" y="0"/>
                  </a:lnTo>
                  <a:lnTo>
                    <a:pt x="193" y="24"/>
                  </a:lnTo>
                  <a:close/>
                  <a:moveTo>
                    <a:pt x="0" y="24"/>
                  </a:moveTo>
                  <a:lnTo>
                    <a:pt x="96" y="24"/>
                  </a:lnTo>
                  <a:lnTo>
                    <a:pt x="96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D953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07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Evaluating Scattering Width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646B3E04-F809-3648-C63A-8299875B641D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8F86FA-3C82-37CF-A55E-A8F3AB9C8EE4}"/>
              </a:ext>
            </a:extLst>
          </p:cNvPr>
          <p:cNvSpPr/>
          <p:nvPr/>
        </p:nvSpPr>
        <p:spPr>
          <a:xfrm>
            <a:off x="3071159" y="1928556"/>
            <a:ext cx="770718" cy="4239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TX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1AD47A6-F7C3-A2CF-0550-A4A522335439}"/>
              </a:ext>
            </a:extLst>
          </p:cNvPr>
          <p:cNvCxnSpPr>
            <a:cxnSpLocks/>
          </p:cNvCxnSpPr>
          <p:nvPr/>
        </p:nvCxnSpPr>
        <p:spPr>
          <a:xfrm>
            <a:off x="4514582" y="2982285"/>
            <a:ext cx="1521076" cy="1601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8F6470-12C1-86BB-CBE7-24B77ABF519D}"/>
              </a:ext>
            </a:extLst>
          </p:cNvPr>
          <p:cNvCxnSpPr>
            <a:cxnSpLocks/>
          </p:cNvCxnSpPr>
          <p:nvPr/>
        </p:nvCxnSpPr>
        <p:spPr>
          <a:xfrm flipV="1">
            <a:off x="6068169" y="3400471"/>
            <a:ext cx="7824" cy="150053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A681AB78-1793-9948-880C-0443ADA83FB6}"/>
              </a:ext>
            </a:extLst>
          </p:cNvPr>
          <p:cNvSpPr/>
          <p:nvPr/>
        </p:nvSpPr>
        <p:spPr>
          <a:xfrm rot="15143450">
            <a:off x="5718684" y="4122856"/>
            <a:ext cx="466497" cy="483905"/>
          </a:xfrm>
          <a:prstGeom prst="arc">
            <a:avLst>
              <a:gd name="adj1" fmla="val 18916509"/>
              <a:gd name="adj2" fmla="val 267413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BA9098-0F52-2960-BDE3-B6B8C20C662C}"/>
                  </a:ext>
                </a:extLst>
              </p:cNvPr>
              <p:cNvSpPr txBox="1"/>
              <p:nvPr/>
            </p:nvSpPr>
            <p:spPr>
              <a:xfrm>
                <a:off x="5485551" y="3696925"/>
                <a:ext cx="53774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45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BA9098-0F52-2960-BDE3-B6B8C20C6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551" y="3696925"/>
                <a:ext cx="537746" cy="430887"/>
              </a:xfrm>
              <a:prstGeom prst="rect">
                <a:avLst/>
              </a:prstGeom>
              <a:blipFill>
                <a:blip r:embed="rId5"/>
                <a:stretch>
                  <a:fillRect l="-2273" r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46C8C9C4-D997-9EA5-8BB6-AE0C2FC9C165}"/>
              </a:ext>
            </a:extLst>
          </p:cNvPr>
          <p:cNvGrpSpPr/>
          <p:nvPr/>
        </p:nvGrpSpPr>
        <p:grpSpPr>
          <a:xfrm>
            <a:off x="3841877" y="4447127"/>
            <a:ext cx="4869918" cy="268405"/>
            <a:chOff x="3347883" y="3040381"/>
            <a:chExt cx="3962401" cy="31386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18F858B-1BBC-FC63-93FC-3368950A68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9BD2E5E-0A4D-757D-8235-1C25A0305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808019-6C0A-39A3-2C8D-1789C0F9AB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ED602EC-4351-F75F-AF4B-872A0D948810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882F74C-88F6-B95D-D94D-80435E14F1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824B59C-7EDB-6489-59C5-0D957E3BB223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4A992D8-BA37-21D3-8533-00C44ED374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2B7FD62-E0CD-CDD0-7009-90DAB6208A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04C350F-A4DF-9A2A-19BB-4203C6191F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5F4A3C7-AD4E-214A-C954-A854C0FBC7A6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51BED1D-180C-6882-12F5-D33B51FF0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9A36020-F2E5-7C40-6602-832FCA9434B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4872605-329E-7585-10EC-F3D8A22331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2831C0C-6193-F714-940A-854E3B3AD9B6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A97F4F1-34EC-9179-EFB4-375D84E775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1F65262-04EE-8FA9-A0A9-99EE856BCF28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367F562-EF9F-9F75-B56E-B6A4C9F5B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8292BA67-51D1-C30F-B33C-2EA94E79DEA5}"/>
              </a:ext>
            </a:extLst>
          </p:cNvPr>
          <p:cNvSpPr/>
          <p:nvPr/>
        </p:nvSpPr>
        <p:spPr>
          <a:xfrm>
            <a:off x="8574337" y="1918301"/>
            <a:ext cx="770719" cy="4239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RX</a:t>
            </a:r>
          </a:p>
        </p:txBody>
      </p:sp>
      <p:pic>
        <p:nvPicPr>
          <p:cNvPr id="77" name="Picture 7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E19C6F-CCDF-5644-0671-4D97D03A3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805">
            <a:off x="3872026" y="2379074"/>
            <a:ext cx="672599" cy="671570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BB07BC5-648A-57A2-364A-62941FA51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1518">
            <a:off x="6795045" y="1833575"/>
            <a:ext cx="672872" cy="689388"/>
          </a:xfrm>
          <a:prstGeom prst="rect">
            <a:avLst/>
          </a:prstGeom>
          <a:ln w="38100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7FE8EF-0C29-2117-A572-B4F6CF04AD6F}"/>
              </a:ext>
            </a:extLst>
          </p:cNvPr>
          <p:cNvGrpSpPr/>
          <p:nvPr/>
        </p:nvGrpSpPr>
        <p:grpSpPr>
          <a:xfrm rot="3159917">
            <a:off x="6429161" y="2968757"/>
            <a:ext cx="836988" cy="1944456"/>
            <a:chOff x="9452038" y="1980676"/>
            <a:chExt cx="770764" cy="237034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583D53-63DA-32C2-E2F3-E0E887494CD5}"/>
                </a:ext>
              </a:extLst>
            </p:cNvPr>
            <p:cNvSpPr/>
            <p:nvPr/>
          </p:nvSpPr>
          <p:spPr>
            <a:xfrm>
              <a:off x="9452038" y="1988820"/>
              <a:ext cx="385382" cy="2362200"/>
            </a:xfrm>
            <a:custGeom>
              <a:avLst/>
              <a:gdLst>
                <a:gd name="connsiteX0" fmla="*/ 385382 w 385382"/>
                <a:gd name="connsiteY0" fmla="*/ 2362200 h 2362200"/>
                <a:gd name="connsiteX1" fmla="*/ 34862 w 385382"/>
                <a:gd name="connsiteY1" fmla="*/ 1043940 h 2362200"/>
                <a:gd name="connsiteX2" fmla="*/ 27242 w 385382"/>
                <a:gd name="connsiteY2" fmla="*/ 426720 h 2362200"/>
                <a:gd name="connsiteX3" fmla="*/ 164402 w 385382"/>
                <a:gd name="connsiteY3" fmla="*/ 137160 h 2362200"/>
                <a:gd name="connsiteX4" fmla="*/ 316802 w 385382"/>
                <a:gd name="connsiteY4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82" h="2362200">
                  <a:moveTo>
                    <a:pt x="385382" y="2362200"/>
                  </a:moveTo>
                  <a:cubicBezTo>
                    <a:pt x="239967" y="1864360"/>
                    <a:pt x="94552" y="1366520"/>
                    <a:pt x="34862" y="1043940"/>
                  </a:cubicBezTo>
                  <a:cubicBezTo>
                    <a:pt x="-24828" y="721360"/>
                    <a:pt x="5652" y="577850"/>
                    <a:pt x="27242" y="426720"/>
                  </a:cubicBezTo>
                  <a:cubicBezTo>
                    <a:pt x="48832" y="275590"/>
                    <a:pt x="116142" y="208280"/>
                    <a:pt x="164402" y="137160"/>
                  </a:cubicBezTo>
                  <a:cubicBezTo>
                    <a:pt x="212662" y="66040"/>
                    <a:pt x="264732" y="33020"/>
                    <a:pt x="31680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372BAA7-C081-437D-F506-268631015463}"/>
                </a:ext>
              </a:extLst>
            </p:cNvPr>
            <p:cNvSpPr/>
            <p:nvPr/>
          </p:nvSpPr>
          <p:spPr>
            <a:xfrm flipH="1">
              <a:off x="9837420" y="1988820"/>
              <a:ext cx="385382" cy="2362200"/>
            </a:xfrm>
            <a:custGeom>
              <a:avLst/>
              <a:gdLst>
                <a:gd name="connsiteX0" fmla="*/ 385382 w 385382"/>
                <a:gd name="connsiteY0" fmla="*/ 2362200 h 2362200"/>
                <a:gd name="connsiteX1" fmla="*/ 34862 w 385382"/>
                <a:gd name="connsiteY1" fmla="*/ 1043940 h 2362200"/>
                <a:gd name="connsiteX2" fmla="*/ 27242 w 385382"/>
                <a:gd name="connsiteY2" fmla="*/ 426720 h 2362200"/>
                <a:gd name="connsiteX3" fmla="*/ 164402 w 385382"/>
                <a:gd name="connsiteY3" fmla="*/ 137160 h 2362200"/>
                <a:gd name="connsiteX4" fmla="*/ 316802 w 385382"/>
                <a:gd name="connsiteY4" fmla="*/ 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82" h="2362200">
                  <a:moveTo>
                    <a:pt x="385382" y="2362200"/>
                  </a:moveTo>
                  <a:cubicBezTo>
                    <a:pt x="239967" y="1864360"/>
                    <a:pt x="94552" y="1366520"/>
                    <a:pt x="34862" y="1043940"/>
                  </a:cubicBezTo>
                  <a:cubicBezTo>
                    <a:pt x="-24828" y="721360"/>
                    <a:pt x="5652" y="577850"/>
                    <a:pt x="27242" y="426720"/>
                  </a:cubicBezTo>
                  <a:cubicBezTo>
                    <a:pt x="48832" y="275590"/>
                    <a:pt x="116142" y="208280"/>
                    <a:pt x="164402" y="137160"/>
                  </a:cubicBezTo>
                  <a:cubicBezTo>
                    <a:pt x="212662" y="66040"/>
                    <a:pt x="264732" y="33020"/>
                    <a:pt x="31680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DE071C-E82B-E8F2-DF7E-AC13B3722739}"/>
                </a:ext>
              </a:extLst>
            </p:cNvPr>
            <p:cNvSpPr/>
            <p:nvPr/>
          </p:nvSpPr>
          <p:spPr>
            <a:xfrm>
              <a:off x="9763760" y="1980676"/>
              <a:ext cx="142240" cy="13224"/>
            </a:xfrm>
            <a:custGeom>
              <a:avLst/>
              <a:gdLst>
                <a:gd name="connsiteX0" fmla="*/ 0 w 142240"/>
                <a:gd name="connsiteY0" fmla="*/ 10684 h 13224"/>
                <a:gd name="connsiteX1" fmla="*/ 12700 w 142240"/>
                <a:gd name="connsiteY1" fmla="*/ 5604 h 13224"/>
                <a:gd name="connsiteX2" fmla="*/ 88900 w 142240"/>
                <a:gd name="connsiteY2" fmla="*/ 524 h 13224"/>
                <a:gd name="connsiteX3" fmla="*/ 129540 w 142240"/>
                <a:gd name="connsiteY3" fmla="*/ 5604 h 13224"/>
                <a:gd name="connsiteX4" fmla="*/ 139700 w 142240"/>
                <a:gd name="connsiteY4" fmla="*/ 8144 h 13224"/>
                <a:gd name="connsiteX5" fmla="*/ 142240 w 142240"/>
                <a:gd name="connsiteY5" fmla="*/ 13224 h 1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240" h="13224">
                  <a:moveTo>
                    <a:pt x="0" y="10684"/>
                  </a:moveTo>
                  <a:cubicBezTo>
                    <a:pt x="4233" y="8991"/>
                    <a:pt x="8431" y="7205"/>
                    <a:pt x="12700" y="5604"/>
                  </a:cubicBezTo>
                  <a:cubicBezTo>
                    <a:pt x="38407" y="-4036"/>
                    <a:pt x="48531" y="2019"/>
                    <a:pt x="88900" y="524"/>
                  </a:cubicBezTo>
                  <a:cubicBezTo>
                    <a:pt x="102447" y="2217"/>
                    <a:pt x="116039" y="3579"/>
                    <a:pt x="129540" y="5604"/>
                  </a:cubicBezTo>
                  <a:cubicBezTo>
                    <a:pt x="132992" y="6122"/>
                    <a:pt x="136707" y="6348"/>
                    <a:pt x="139700" y="8144"/>
                  </a:cubicBezTo>
                  <a:cubicBezTo>
                    <a:pt x="141323" y="9118"/>
                    <a:pt x="141393" y="11531"/>
                    <a:pt x="142240" y="1322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9354D5CA-5D5B-7EEC-A4E7-324EA97F0027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928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01458 0.00671 L 0.02591 0.01458 L 0.03515 0.02222 L 0.04544 0.03148 L 0.05755 0.04468 L 0.0625 0.05023 L 0.06679 0.05764 L 0.0707 0.0632 L 0.07487 0.07269 L 0.08216 0.08426 L 0.08854 0.09815 L 0.09375 0.11088 L 0.09752 0.12153 L 0.10182 0.13634 L 0.10429 0.14167 L 0.1069 0.15185 L 0.10911 0.16366 L 0.11158 0.17477 L 0.11341 0.18912 L 0.11549 0.2007 L 0.11588 0.21088 L 0.11692 0.22199 " pathEditMode="relative" rAng="0" ptsTypes="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1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94E64E-EBCC-71D8-7841-09A2FB5D62CA}"/>
              </a:ext>
            </a:extLst>
          </p:cNvPr>
          <p:cNvCxnSpPr>
            <a:cxnSpLocks/>
          </p:cNvCxnSpPr>
          <p:nvPr/>
        </p:nvCxnSpPr>
        <p:spPr>
          <a:xfrm flipV="1">
            <a:off x="7379523" y="2288699"/>
            <a:ext cx="2917839" cy="18857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76200-4558-737D-6969-8FE8580A31CC}"/>
              </a:ext>
            </a:extLst>
          </p:cNvPr>
          <p:cNvSpPr txBox="1"/>
          <p:nvPr/>
        </p:nvSpPr>
        <p:spPr>
          <a:xfrm>
            <a:off x="9194857" y="3329830"/>
            <a:ext cx="245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Increasing roughness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D3C9394-ACD1-9CB9-72D7-4F203D7FBCAF}"/>
              </a:ext>
            </a:extLst>
          </p:cNvPr>
          <p:cNvGrpSpPr/>
          <p:nvPr/>
        </p:nvGrpSpPr>
        <p:grpSpPr>
          <a:xfrm>
            <a:off x="8944779" y="1226888"/>
            <a:ext cx="2360340" cy="3217732"/>
            <a:chOff x="5962588" y="1282872"/>
            <a:chExt cx="2780122" cy="3564193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BD890B4-31F8-5BC6-D7B8-6A63CCA16D2E}"/>
                </a:ext>
              </a:extLst>
            </p:cNvPr>
            <p:cNvSpPr/>
            <p:nvPr/>
          </p:nvSpPr>
          <p:spPr>
            <a:xfrm>
              <a:off x="5962588" y="1282872"/>
              <a:ext cx="2450257" cy="356419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D78625-2C99-4218-5F5D-B6E1317AE990}"/>
                </a:ext>
              </a:extLst>
            </p:cNvPr>
            <p:cNvGrpSpPr/>
            <p:nvPr/>
          </p:nvGrpSpPr>
          <p:grpSpPr>
            <a:xfrm>
              <a:off x="6560235" y="1422399"/>
              <a:ext cx="2182475" cy="1756833"/>
              <a:chOff x="6560235" y="1422399"/>
              <a:chExt cx="2182475" cy="1756833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AD6F730-933A-55C9-0676-2FC112CBF6C3}"/>
                  </a:ext>
                </a:extLst>
              </p:cNvPr>
              <p:cNvSpPr/>
              <p:nvPr/>
            </p:nvSpPr>
            <p:spPr>
              <a:xfrm>
                <a:off x="7931350" y="2432846"/>
                <a:ext cx="121121" cy="121121"/>
              </a:xfrm>
              <a:custGeom>
                <a:avLst/>
                <a:gdLst>
                  <a:gd name="connsiteX0" fmla="*/ 121828 w 121121"/>
                  <a:gd name="connsiteY0" fmla="*/ 60769 h 121121"/>
                  <a:gd name="connsiteX1" fmla="*/ 61267 w 121121"/>
                  <a:gd name="connsiteY1" fmla="*/ 121330 h 121121"/>
                  <a:gd name="connsiteX2" fmla="*/ 706 w 121121"/>
                  <a:gd name="connsiteY2" fmla="*/ 60769 h 121121"/>
                  <a:gd name="connsiteX3" fmla="*/ 61267 w 121121"/>
                  <a:gd name="connsiteY3" fmla="*/ 208 h 121121"/>
                  <a:gd name="connsiteX4" fmla="*/ 121828 w 121121"/>
                  <a:gd name="connsiteY4" fmla="*/ 60769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828" y="60769"/>
                    </a:moveTo>
                    <a:cubicBezTo>
                      <a:pt x="121828" y="94216"/>
                      <a:pt x="94714" y="121330"/>
                      <a:pt x="61267" y="121330"/>
                    </a:cubicBezTo>
                    <a:cubicBezTo>
                      <a:pt x="27820" y="121330"/>
                      <a:pt x="706" y="94216"/>
                      <a:pt x="706" y="60769"/>
                    </a:cubicBezTo>
                    <a:cubicBezTo>
                      <a:pt x="706" y="27322"/>
                      <a:pt x="27820" y="208"/>
                      <a:pt x="61267" y="208"/>
                    </a:cubicBezTo>
                    <a:cubicBezTo>
                      <a:pt x="94714" y="208"/>
                      <a:pt x="121828" y="27322"/>
                      <a:pt x="121828" y="60769"/>
                    </a:cubicBezTo>
                    <a:close/>
                  </a:path>
                </a:pathLst>
              </a:custGeom>
              <a:solidFill>
                <a:srgbClr val="77AC30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83EB226-C9C3-80E7-8E9C-F6C996D56664}"/>
                  </a:ext>
                </a:extLst>
              </p:cNvPr>
              <p:cNvSpPr/>
              <p:nvPr/>
            </p:nvSpPr>
            <p:spPr>
              <a:xfrm>
                <a:off x="7931350" y="2115293"/>
                <a:ext cx="121121" cy="121121"/>
              </a:xfrm>
              <a:custGeom>
                <a:avLst/>
                <a:gdLst>
                  <a:gd name="connsiteX0" fmla="*/ 121828 w 121121"/>
                  <a:gd name="connsiteY0" fmla="*/ 60727 h 121121"/>
                  <a:gd name="connsiteX1" fmla="*/ 61267 w 121121"/>
                  <a:gd name="connsiteY1" fmla="*/ 121288 h 121121"/>
                  <a:gd name="connsiteX2" fmla="*/ 706 w 121121"/>
                  <a:gd name="connsiteY2" fmla="*/ 60727 h 121121"/>
                  <a:gd name="connsiteX3" fmla="*/ 61267 w 121121"/>
                  <a:gd name="connsiteY3" fmla="*/ 166 h 121121"/>
                  <a:gd name="connsiteX4" fmla="*/ 121828 w 121121"/>
                  <a:gd name="connsiteY4" fmla="*/ 60727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828" y="60727"/>
                    </a:moveTo>
                    <a:cubicBezTo>
                      <a:pt x="121828" y="94174"/>
                      <a:pt x="94714" y="121288"/>
                      <a:pt x="61267" y="121288"/>
                    </a:cubicBezTo>
                    <a:cubicBezTo>
                      <a:pt x="27820" y="121288"/>
                      <a:pt x="706" y="94174"/>
                      <a:pt x="706" y="60727"/>
                    </a:cubicBezTo>
                    <a:cubicBezTo>
                      <a:pt x="706" y="27280"/>
                      <a:pt x="27820" y="166"/>
                      <a:pt x="61267" y="166"/>
                    </a:cubicBezTo>
                    <a:cubicBezTo>
                      <a:pt x="94714" y="166"/>
                      <a:pt x="121828" y="27280"/>
                      <a:pt x="121828" y="60727"/>
                    </a:cubicBezTo>
                    <a:close/>
                  </a:path>
                </a:pathLst>
              </a:custGeom>
              <a:solidFill>
                <a:srgbClr val="77AC30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CAA2FF1-9182-53B5-9771-1ECA9E98D526}"/>
                  </a:ext>
                </a:extLst>
              </p:cNvPr>
              <p:cNvSpPr/>
              <p:nvPr/>
            </p:nvSpPr>
            <p:spPr>
              <a:xfrm>
                <a:off x="7931350" y="1565817"/>
                <a:ext cx="121121" cy="121121"/>
              </a:xfrm>
              <a:custGeom>
                <a:avLst/>
                <a:gdLst>
                  <a:gd name="connsiteX0" fmla="*/ 121828 w 121121"/>
                  <a:gd name="connsiteY0" fmla="*/ 60654 h 121121"/>
                  <a:gd name="connsiteX1" fmla="*/ 61267 w 121121"/>
                  <a:gd name="connsiteY1" fmla="*/ 121214 h 121121"/>
                  <a:gd name="connsiteX2" fmla="*/ 706 w 121121"/>
                  <a:gd name="connsiteY2" fmla="*/ 60654 h 121121"/>
                  <a:gd name="connsiteX3" fmla="*/ 61267 w 121121"/>
                  <a:gd name="connsiteY3" fmla="*/ 93 h 121121"/>
                  <a:gd name="connsiteX4" fmla="*/ 121828 w 121121"/>
                  <a:gd name="connsiteY4" fmla="*/ 60654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828" y="60654"/>
                    </a:moveTo>
                    <a:cubicBezTo>
                      <a:pt x="121828" y="94100"/>
                      <a:pt x="94714" y="121214"/>
                      <a:pt x="61267" y="121214"/>
                    </a:cubicBezTo>
                    <a:cubicBezTo>
                      <a:pt x="27820" y="121214"/>
                      <a:pt x="706" y="94100"/>
                      <a:pt x="706" y="60654"/>
                    </a:cubicBezTo>
                    <a:cubicBezTo>
                      <a:pt x="706" y="27207"/>
                      <a:pt x="27820" y="93"/>
                      <a:pt x="61267" y="93"/>
                    </a:cubicBezTo>
                    <a:cubicBezTo>
                      <a:pt x="94714" y="93"/>
                      <a:pt x="121828" y="27207"/>
                      <a:pt x="121828" y="60654"/>
                    </a:cubicBezTo>
                    <a:close/>
                  </a:path>
                </a:pathLst>
              </a:custGeom>
              <a:solidFill>
                <a:srgbClr val="77AC30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26DD3AB-183F-9FA6-EB31-EB1FD173621A}"/>
                  </a:ext>
                </a:extLst>
              </p:cNvPr>
              <p:cNvSpPr/>
              <p:nvPr/>
            </p:nvSpPr>
            <p:spPr>
              <a:xfrm>
                <a:off x="7523844" y="2607680"/>
                <a:ext cx="121121" cy="121121"/>
              </a:xfrm>
              <a:custGeom>
                <a:avLst/>
                <a:gdLst>
                  <a:gd name="connsiteX0" fmla="*/ 121773 w 121121"/>
                  <a:gd name="connsiteY0" fmla="*/ 60792 h 121121"/>
                  <a:gd name="connsiteX1" fmla="*/ 61212 w 121121"/>
                  <a:gd name="connsiteY1" fmla="*/ 121353 h 121121"/>
                  <a:gd name="connsiteX2" fmla="*/ 651 w 121121"/>
                  <a:gd name="connsiteY2" fmla="*/ 60792 h 121121"/>
                  <a:gd name="connsiteX3" fmla="*/ 61212 w 121121"/>
                  <a:gd name="connsiteY3" fmla="*/ 231 h 121121"/>
                  <a:gd name="connsiteX4" fmla="*/ 121773 w 121121"/>
                  <a:gd name="connsiteY4" fmla="*/ 60792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773" y="60792"/>
                    </a:moveTo>
                    <a:cubicBezTo>
                      <a:pt x="121773" y="94239"/>
                      <a:pt x="94659" y="121353"/>
                      <a:pt x="61212" y="121353"/>
                    </a:cubicBezTo>
                    <a:cubicBezTo>
                      <a:pt x="27766" y="121353"/>
                      <a:pt x="651" y="94239"/>
                      <a:pt x="651" y="60792"/>
                    </a:cubicBezTo>
                    <a:cubicBezTo>
                      <a:pt x="651" y="27345"/>
                      <a:pt x="27766" y="231"/>
                      <a:pt x="61212" y="231"/>
                    </a:cubicBezTo>
                    <a:cubicBezTo>
                      <a:pt x="94659" y="231"/>
                      <a:pt x="121773" y="27345"/>
                      <a:pt x="121773" y="60792"/>
                    </a:cubicBezTo>
                    <a:close/>
                  </a:path>
                </a:pathLst>
              </a:custGeom>
              <a:solidFill>
                <a:srgbClr val="77AC30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749CD47-A0B4-7DB1-2768-5C2FF9B5DC75}"/>
                  </a:ext>
                </a:extLst>
              </p:cNvPr>
              <p:cNvSpPr/>
              <p:nvPr/>
            </p:nvSpPr>
            <p:spPr>
              <a:xfrm>
                <a:off x="7751898" y="1422399"/>
                <a:ext cx="461432" cy="128693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D050FB0-896F-070D-C4F5-7CFE7E8F6F22}"/>
                  </a:ext>
                </a:extLst>
              </p:cNvPr>
              <p:cNvSpPr txBox="1"/>
              <p:nvPr/>
            </p:nvSpPr>
            <p:spPr>
              <a:xfrm>
                <a:off x="7658977" y="2779122"/>
                <a:ext cx="10837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cs typeface="Times New Roman" panose="02020603050405020304" pitchFamily="18" charset="0"/>
                  </a:rPr>
                  <a:t>&gt; 15°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1C94A12-9855-3B68-3C5D-BA4BB18E429E}"/>
                  </a:ext>
                </a:extLst>
              </p:cNvPr>
              <p:cNvSpPr txBox="1"/>
              <p:nvPr/>
            </p:nvSpPr>
            <p:spPr>
              <a:xfrm>
                <a:off x="6560235" y="1825373"/>
                <a:ext cx="1020045" cy="443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Rough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406824-7D59-F484-1F01-6181C81A68D8}"/>
              </a:ext>
            </a:extLst>
          </p:cNvPr>
          <p:cNvGrpSpPr/>
          <p:nvPr/>
        </p:nvGrpSpPr>
        <p:grpSpPr>
          <a:xfrm>
            <a:off x="7192907" y="1226648"/>
            <a:ext cx="1749848" cy="3217732"/>
            <a:chOff x="3897045" y="1292605"/>
            <a:chExt cx="2061054" cy="3564193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BEFB5ED-DDDD-AA78-7792-6870BF426A0B}"/>
                </a:ext>
              </a:extLst>
            </p:cNvPr>
            <p:cNvSpPr/>
            <p:nvPr/>
          </p:nvSpPr>
          <p:spPr>
            <a:xfrm>
              <a:off x="5486316" y="3799399"/>
              <a:ext cx="121121" cy="121121"/>
            </a:xfrm>
            <a:custGeom>
              <a:avLst/>
              <a:gdLst>
                <a:gd name="connsiteX0" fmla="*/ 121502 w 121121"/>
                <a:gd name="connsiteY0" fmla="*/ 60951 h 121121"/>
                <a:gd name="connsiteX1" fmla="*/ 60941 w 121121"/>
                <a:gd name="connsiteY1" fmla="*/ 121512 h 121121"/>
                <a:gd name="connsiteX2" fmla="*/ 380 w 121121"/>
                <a:gd name="connsiteY2" fmla="*/ 60951 h 121121"/>
                <a:gd name="connsiteX3" fmla="*/ 60941 w 121121"/>
                <a:gd name="connsiteY3" fmla="*/ 390 h 121121"/>
                <a:gd name="connsiteX4" fmla="*/ 121502 w 121121"/>
                <a:gd name="connsiteY4" fmla="*/ 60951 h 1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21" h="121121">
                  <a:moveTo>
                    <a:pt x="121502" y="60951"/>
                  </a:moveTo>
                  <a:cubicBezTo>
                    <a:pt x="121502" y="94398"/>
                    <a:pt x="94388" y="121512"/>
                    <a:pt x="60941" y="121512"/>
                  </a:cubicBezTo>
                  <a:cubicBezTo>
                    <a:pt x="27494" y="121512"/>
                    <a:pt x="380" y="94398"/>
                    <a:pt x="380" y="60951"/>
                  </a:cubicBezTo>
                  <a:cubicBezTo>
                    <a:pt x="380" y="27504"/>
                    <a:pt x="27494" y="390"/>
                    <a:pt x="60941" y="390"/>
                  </a:cubicBezTo>
                  <a:cubicBezTo>
                    <a:pt x="94388" y="390"/>
                    <a:pt x="121502" y="27504"/>
                    <a:pt x="121502" y="60951"/>
                  </a:cubicBezTo>
                  <a:close/>
                </a:path>
              </a:pathLst>
            </a:custGeom>
            <a:solidFill>
              <a:srgbClr val="D95319"/>
            </a:solidFill>
            <a:ln w="7507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EB230D4-B4C8-D292-040B-CE63CEEE18C1}"/>
                </a:ext>
              </a:extLst>
            </p:cNvPr>
            <p:cNvSpPr/>
            <p:nvPr/>
          </p:nvSpPr>
          <p:spPr>
            <a:xfrm>
              <a:off x="4060047" y="3703062"/>
              <a:ext cx="121121" cy="121121"/>
            </a:xfrm>
            <a:custGeom>
              <a:avLst/>
              <a:gdLst>
                <a:gd name="connsiteX0" fmla="*/ 121312 w 121121"/>
                <a:gd name="connsiteY0" fmla="*/ 60938 h 121121"/>
                <a:gd name="connsiteX1" fmla="*/ 60751 w 121121"/>
                <a:gd name="connsiteY1" fmla="*/ 121499 h 121121"/>
                <a:gd name="connsiteX2" fmla="*/ 190 w 121121"/>
                <a:gd name="connsiteY2" fmla="*/ 60938 h 121121"/>
                <a:gd name="connsiteX3" fmla="*/ 60751 w 121121"/>
                <a:gd name="connsiteY3" fmla="*/ 377 h 121121"/>
                <a:gd name="connsiteX4" fmla="*/ 121312 w 121121"/>
                <a:gd name="connsiteY4" fmla="*/ 60938 h 1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21" h="121121">
                  <a:moveTo>
                    <a:pt x="121312" y="60938"/>
                  </a:moveTo>
                  <a:cubicBezTo>
                    <a:pt x="121312" y="94385"/>
                    <a:pt x="94198" y="121499"/>
                    <a:pt x="60751" y="121499"/>
                  </a:cubicBezTo>
                  <a:cubicBezTo>
                    <a:pt x="27304" y="121499"/>
                    <a:pt x="190" y="94385"/>
                    <a:pt x="190" y="60938"/>
                  </a:cubicBezTo>
                  <a:cubicBezTo>
                    <a:pt x="190" y="27491"/>
                    <a:pt x="27304" y="377"/>
                    <a:pt x="60751" y="377"/>
                  </a:cubicBezTo>
                  <a:cubicBezTo>
                    <a:pt x="94198" y="377"/>
                    <a:pt x="121312" y="27491"/>
                    <a:pt x="121312" y="60938"/>
                  </a:cubicBezTo>
                  <a:close/>
                </a:path>
              </a:pathLst>
            </a:custGeom>
            <a:solidFill>
              <a:srgbClr val="D95319"/>
            </a:solidFill>
            <a:ln w="7507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E8A0973-1053-CAEA-88FA-F7C7371AFCB1}"/>
                </a:ext>
              </a:extLst>
            </p:cNvPr>
            <p:cNvSpPr/>
            <p:nvPr/>
          </p:nvSpPr>
          <p:spPr>
            <a:xfrm>
              <a:off x="3897045" y="3631702"/>
              <a:ext cx="121121" cy="121121"/>
            </a:xfrm>
            <a:custGeom>
              <a:avLst/>
              <a:gdLst>
                <a:gd name="connsiteX0" fmla="*/ 121291 w 121121"/>
                <a:gd name="connsiteY0" fmla="*/ 60929 h 121121"/>
                <a:gd name="connsiteX1" fmla="*/ 60730 w 121121"/>
                <a:gd name="connsiteY1" fmla="*/ 121490 h 121121"/>
                <a:gd name="connsiteX2" fmla="*/ 169 w 121121"/>
                <a:gd name="connsiteY2" fmla="*/ 60929 h 121121"/>
                <a:gd name="connsiteX3" fmla="*/ 60730 w 121121"/>
                <a:gd name="connsiteY3" fmla="*/ 368 h 121121"/>
                <a:gd name="connsiteX4" fmla="*/ 121291 w 121121"/>
                <a:gd name="connsiteY4" fmla="*/ 60929 h 1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21" h="121121">
                  <a:moveTo>
                    <a:pt x="121291" y="60929"/>
                  </a:moveTo>
                  <a:cubicBezTo>
                    <a:pt x="121291" y="94375"/>
                    <a:pt x="94177" y="121490"/>
                    <a:pt x="60730" y="121490"/>
                  </a:cubicBezTo>
                  <a:cubicBezTo>
                    <a:pt x="27283" y="121490"/>
                    <a:pt x="169" y="94375"/>
                    <a:pt x="169" y="60929"/>
                  </a:cubicBezTo>
                  <a:cubicBezTo>
                    <a:pt x="169" y="27482"/>
                    <a:pt x="27283" y="368"/>
                    <a:pt x="60730" y="368"/>
                  </a:cubicBezTo>
                  <a:cubicBezTo>
                    <a:pt x="94177" y="368"/>
                    <a:pt x="121291" y="27482"/>
                    <a:pt x="121291" y="60929"/>
                  </a:cubicBezTo>
                  <a:close/>
                </a:path>
              </a:pathLst>
            </a:custGeom>
            <a:solidFill>
              <a:srgbClr val="D95319"/>
            </a:solidFill>
            <a:ln w="7507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47922EB-1C13-B3EE-A746-672533AB86CA}"/>
                </a:ext>
              </a:extLst>
            </p:cNvPr>
            <p:cNvSpPr/>
            <p:nvPr/>
          </p:nvSpPr>
          <p:spPr>
            <a:xfrm>
              <a:off x="4671305" y="3464005"/>
              <a:ext cx="121121" cy="121121"/>
            </a:xfrm>
            <a:custGeom>
              <a:avLst/>
              <a:gdLst>
                <a:gd name="connsiteX0" fmla="*/ 121394 w 121121"/>
                <a:gd name="connsiteY0" fmla="*/ 60906 h 121121"/>
                <a:gd name="connsiteX1" fmla="*/ 60833 w 121121"/>
                <a:gd name="connsiteY1" fmla="*/ 121467 h 121121"/>
                <a:gd name="connsiteX2" fmla="*/ 272 w 121121"/>
                <a:gd name="connsiteY2" fmla="*/ 60906 h 121121"/>
                <a:gd name="connsiteX3" fmla="*/ 60833 w 121121"/>
                <a:gd name="connsiteY3" fmla="*/ 345 h 121121"/>
                <a:gd name="connsiteX4" fmla="*/ 121394 w 121121"/>
                <a:gd name="connsiteY4" fmla="*/ 60906 h 1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21" h="121121">
                  <a:moveTo>
                    <a:pt x="121394" y="60906"/>
                  </a:moveTo>
                  <a:cubicBezTo>
                    <a:pt x="121394" y="94353"/>
                    <a:pt x="94280" y="121467"/>
                    <a:pt x="60833" y="121467"/>
                  </a:cubicBezTo>
                  <a:cubicBezTo>
                    <a:pt x="27386" y="121467"/>
                    <a:pt x="272" y="94353"/>
                    <a:pt x="272" y="60906"/>
                  </a:cubicBezTo>
                  <a:cubicBezTo>
                    <a:pt x="272" y="27459"/>
                    <a:pt x="27386" y="345"/>
                    <a:pt x="60833" y="345"/>
                  </a:cubicBezTo>
                  <a:cubicBezTo>
                    <a:pt x="94280" y="345"/>
                    <a:pt x="121394" y="27459"/>
                    <a:pt x="121394" y="60906"/>
                  </a:cubicBezTo>
                  <a:close/>
                </a:path>
              </a:pathLst>
            </a:custGeom>
            <a:solidFill>
              <a:srgbClr val="D95319"/>
            </a:solidFill>
            <a:ln w="7507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B9FCE0B-EC06-4DFB-AC89-F9F5FBD01366}"/>
                </a:ext>
              </a:extLst>
            </p:cNvPr>
            <p:cNvSpPr/>
            <p:nvPr/>
          </p:nvSpPr>
          <p:spPr>
            <a:xfrm>
              <a:off x="4467553" y="3439029"/>
              <a:ext cx="121121" cy="121121"/>
            </a:xfrm>
            <a:custGeom>
              <a:avLst/>
              <a:gdLst>
                <a:gd name="connsiteX0" fmla="*/ 121367 w 121121"/>
                <a:gd name="connsiteY0" fmla="*/ 60903 h 121121"/>
                <a:gd name="connsiteX1" fmla="*/ 60806 w 121121"/>
                <a:gd name="connsiteY1" fmla="*/ 121464 h 121121"/>
                <a:gd name="connsiteX2" fmla="*/ 245 w 121121"/>
                <a:gd name="connsiteY2" fmla="*/ 60903 h 121121"/>
                <a:gd name="connsiteX3" fmla="*/ 60806 w 121121"/>
                <a:gd name="connsiteY3" fmla="*/ 342 h 121121"/>
                <a:gd name="connsiteX4" fmla="*/ 121367 w 121121"/>
                <a:gd name="connsiteY4" fmla="*/ 60903 h 1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21" h="121121">
                  <a:moveTo>
                    <a:pt x="121367" y="60903"/>
                  </a:moveTo>
                  <a:cubicBezTo>
                    <a:pt x="121367" y="94350"/>
                    <a:pt x="94252" y="121464"/>
                    <a:pt x="60806" y="121464"/>
                  </a:cubicBezTo>
                  <a:cubicBezTo>
                    <a:pt x="27359" y="121464"/>
                    <a:pt x="245" y="94350"/>
                    <a:pt x="245" y="60903"/>
                  </a:cubicBezTo>
                  <a:cubicBezTo>
                    <a:pt x="245" y="27456"/>
                    <a:pt x="27359" y="342"/>
                    <a:pt x="60806" y="342"/>
                  </a:cubicBezTo>
                  <a:cubicBezTo>
                    <a:pt x="94252" y="342"/>
                    <a:pt x="121367" y="27456"/>
                    <a:pt x="121367" y="60903"/>
                  </a:cubicBezTo>
                  <a:close/>
                </a:path>
              </a:pathLst>
            </a:custGeom>
            <a:solidFill>
              <a:srgbClr val="D95319"/>
            </a:solidFill>
            <a:ln w="7507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47F210F-408B-3120-37BF-29E43F85B132}"/>
                </a:ext>
              </a:extLst>
            </p:cNvPr>
            <p:cNvSpPr/>
            <p:nvPr/>
          </p:nvSpPr>
          <p:spPr>
            <a:xfrm>
              <a:off x="3911266" y="1292605"/>
              <a:ext cx="2046833" cy="356419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ABD0266-C7AE-ECE7-2D15-C6B8022EDDBC}"/>
                </a:ext>
              </a:extLst>
            </p:cNvPr>
            <p:cNvCxnSpPr/>
            <p:nvPr/>
          </p:nvCxnSpPr>
          <p:spPr>
            <a:xfrm>
              <a:off x="5953970" y="1307915"/>
              <a:ext cx="0" cy="3538915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87CFC7E-AAA3-587C-7890-A0FAA85EF754}"/>
                </a:ext>
              </a:extLst>
            </p:cNvPr>
            <p:cNvSpPr txBox="1"/>
            <p:nvPr/>
          </p:nvSpPr>
          <p:spPr>
            <a:xfrm>
              <a:off x="4087750" y="1619875"/>
              <a:ext cx="1740586" cy="443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Semi-Rough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2DC668C-E869-8604-058D-C9ED398C9D15}"/>
              </a:ext>
            </a:extLst>
          </p:cNvPr>
          <p:cNvGrpSpPr/>
          <p:nvPr/>
        </p:nvGrpSpPr>
        <p:grpSpPr>
          <a:xfrm>
            <a:off x="6810549" y="1228174"/>
            <a:ext cx="1743842" cy="3269016"/>
            <a:chOff x="3448789" y="1284296"/>
            <a:chExt cx="2053980" cy="3620998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360F33B-F51A-1D26-2713-0DF5C4330748}"/>
                </a:ext>
              </a:extLst>
            </p:cNvPr>
            <p:cNvCxnSpPr/>
            <p:nvPr/>
          </p:nvCxnSpPr>
          <p:spPr>
            <a:xfrm>
              <a:off x="3906459" y="1307915"/>
              <a:ext cx="0" cy="3538915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202C3C3-3DAE-9534-86BF-276CE4FA725C}"/>
                </a:ext>
              </a:extLst>
            </p:cNvPr>
            <p:cNvGrpSpPr/>
            <p:nvPr/>
          </p:nvGrpSpPr>
          <p:grpSpPr>
            <a:xfrm>
              <a:off x="3448789" y="1284296"/>
              <a:ext cx="2053980" cy="3620998"/>
              <a:chOff x="3448789" y="1284296"/>
              <a:chExt cx="2053980" cy="3620998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4DA6FA4-828A-947C-85AD-25325E8E2E23}"/>
                  </a:ext>
                </a:extLst>
              </p:cNvPr>
              <p:cNvSpPr/>
              <p:nvPr/>
            </p:nvSpPr>
            <p:spPr>
              <a:xfrm>
                <a:off x="3448789" y="4784173"/>
                <a:ext cx="121121" cy="121121"/>
              </a:xfrm>
              <a:custGeom>
                <a:avLst/>
                <a:gdLst>
                  <a:gd name="connsiteX0" fmla="*/ 121231 w 121121"/>
                  <a:gd name="connsiteY0" fmla="*/ 61082 h 121121"/>
                  <a:gd name="connsiteX1" fmla="*/ 60670 w 121121"/>
                  <a:gd name="connsiteY1" fmla="*/ 121643 h 121121"/>
                  <a:gd name="connsiteX2" fmla="*/ 109 w 121121"/>
                  <a:gd name="connsiteY2" fmla="*/ 61082 h 121121"/>
                  <a:gd name="connsiteX3" fmla="*/ 60670 w 121121"/>
                  <a:gd name="connsiteY3" fmla="*/ 521 h 121121"/>
                  <a:gd name="connsiteX4" fmla="*/ 121231 w 121121"/>
                  <a:gd name="connsiteY4" fmla="*/ 61082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31" y="61082"/>
                    </a:moveTo>
                    <a:cubicBezTo>
                      <a:pt x="121231" y="94529"/>
                      <a:pt x="94117" y="121643"/>
                      <a:pt x="60670" y="121643"/>
                    </a:cubicBezTo>
                    <a:cubicBezTo>
                      <a:pt x="27223" y="121643"/>
                      <a:pt x="109" y="94529"/>
                      <a:pt x="109" y="61082"/>
                    </a:cubicBezTo>
                    <a:cubicBezTo>
                      <a:pt x="109" y="27635"/>
                      <a:pt x="27223" y="521"/>
                      <a:pt x="60670" y="521"/>
                    </a:cubicBezTo>
                    <a:cubicBezTo>
                      <a:pt x="94117" y="521"/>
                      <a:pt x="121231" y="27635"/>
                      <a:pt x="121231" y="61082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EA9E452-D4B7-EAC2-0D65-F9E8692900DE}"/>
                  </a:ext>
                </a:extLst>
              </p:cNvPr>
              <p:cNvSpPr/>
              <p:nvPr/>
            </p:nvSpPr>
            <p:spPr>
              <a:xfrm>
                <a:off x="3530290" y="4744924"/>
                <a:ext cx="121121" cy="121121"/>
              </a:xfrm>
              <a:custGeom>
                <a:avLst/>
                <a:gdLst>
                  <a:gd name="connsiteX0" fmla="*/ 121242 w 121121"/>
                  <a:gd name="connsiteY0" fmla="*/ 61077 h 121121"/>
                  <a:gd name="connsiteX1" fmla="*/ 60681 w 121121"/>
                  <a:gd name="connsiteY1" fmla="*/ 121638 h 121121"/>
                  <a:gd name="connsiteX2" fmla="*/ 120 w 121121"/>
                  <a:gd name="connsiteY2" fmla="*/ 61077 h 121121"/>
                  <a:gd name="connsiteX3" fmla="*/ 60681 w 121121"/>
                  <a:gd name="connsiteY3" fmla="*/ 516 h 121121"/>
                  <a:gd name="connsiteX4" fmla="*/ 121242 w 121121"/>
                  <a:gd name="connsiteY4" fmla="*/ 61077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42" y="61077"/>
                    </a:moveTo>
                    <a:cubicBezTo>
                      <a:pt x="121242" y="94524"/>
                      <a:pt x="94128" y="121638"/>
                      <a:pt x="60681" y="121638"/>
                    </a:cubicBezTo>
                    <a:cubicBezTo>
                      <a:pt x="27234" y="121638"/>
                      <a:pt x="120" y="94524"/>
                      <a:pt x="120" y="61077"/>
                    </a:cubicBezTo>
                    <a:cubicBezTo>
                      <a:pt x="120" y="27630"/>
                      <a:pt x="27234" y="516"/>
                      <a:pt x="60681" y="516"/>
                    </a:cubicBezTo>
                    <a:cubicBezTo>
                      <a:pt x="94128" y="516"/>
                      <a:pt x="121242" y="27630"/>
                      <a:pt x="121242" y="61077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BC1A318-6F95-7ED3-0D68-6C5B26750F24}"/>
                  </a:ext>
                </a:extLst>
              </p:cNvPr>
              <p:cNvSpPr/>
              <p:nvPr/>
            </p:nvSpPr>
            <p:spPr>
              <a:xfrm>
                <a:off x="3571040" y="4602203"/>
                <a:ext cx="121121" cy="121121"/>
              </a:xfrm>
              <a:custGeom>
                <a:avLst/>
                <a:gdLst>
                  <a:gd name="connsiteX0" fmla="*/ 121247 w 121121"/>
                  <a:gd name="connsiteY0" fmla="*/ 61058 h 121121"/>
                  <a:gd name="connsiteX1" fmla="*/ 60686 w 121121"/>
                  <a:gd name="connsiteY1" fmla="*/ 121619 h 121121"/>
                  <a:gd name="connsiteX2" fmla="*/ 125 w 121121"/>
                  <a:gd name="connsiteY2" fmla="*/ 61058 h 121121"/>
                  <a:gd name="connsiteX3" fmla="*/ 60686 w 121121"/>
                  <a:gd name="connsiteY3" fmla="*/ 497 h 121121"/>
                  <a:gd name="connsiteX4" fmla="*/ 121247 w 121121"/>
                  <a:gd name="connsiteY4" fmla="*/ 61058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47" y="61058"/>
                    </a:moveTo>
                    <a:cubicBezTo>
                      <a:pt x="121247" y="94505"/>
                      <a:pt x="94133" y="121619"/>
                      <a:pt x="60686" y="121619"/>
                    </a:cubicBezTo>
                    <a:cubicBezTo>
                      <a:pt x="27239" y="121619"/>
                      <a:pt x="125" y="94505"/>
                      <a:pt x="125" y="61058"/>
                    </a:cubicBezTo>
                    <a:cubicBezTo>
                      <a:pt x="125" y="27611"/>
                      <a:pt x="27239" y="497"/>
                      <a:pt x="60686" y="497"/>
                    </a:cubicBezTo>
                    <a:cubicBezTo>
                      <a:pt x="94133" y="497"/>
                      <a:pt x="121247" y="27611"/>
                      <a:pt x="121247" y="61058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CC7E44E3-3E75-4311-E533-58AC03DD22DC}"/>
                  </a:ext>
                </a:extLst>
              </p:cNvPr>
              <p:cNvSpPr/>
              <p:nvPr/>
            </p:nvSpPr>
            <p:spPr>
              <a:xfrm>
                <a:off x="3652541" y="4488027"/>
                <a:ext cx="121121" cy="121121"/>
              </a:xfrm>
              <a:custGeom>
                <a:avLst/>
                <a:gdLst>
                  <a:gd name="connsiteX0" fmla="*/ 121258 w 121121"/>
                  <a:gd name="connsiteY0" fmla="*/ 61043 h 121121"/>
                  <a:gd name="connsiteX1" fmla="*/ 60697 w 121121"/>
                  <a:gd name="connsiteY1" fmla="*/ 121604 h 121121"/>
                  <a:gd name="connsiteX2" fmla="*/ 136 w 121121"/>
                  <a:gd name="connsiteY2" fmla="*/ 61043 h 121121"/>
                  <a:gd name="connsiteX3" fmla="*/ 60697 w 121121"/>
                  <a:gd name="connsiteY3" fmla="*/ 482 h 121121"/>
                  <a:gd name="connsiteX4" fmla="*/ 121258 w 121121"/>
                  <a:gd name="connsiteY4" fmla="*/ 61043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58" y="61043"/>
                    </a:moveTo>
                    <a:cubicBezTo>
                      <a:pt x="121258" y="94489"/>
                      <a:pt x="94144" y="121604"/>
                      <a:pt x="60697" y="121604"/>
                    </a:cubicBezTo>
                    <a:cubicBezTo>
                      <a:pt x="27250" y="121604"/>
                      <a:pt x="136" y="94489"/>
                      <a:pt x="136" y="61043"/>
                    </a:cubicBezTo>
                    <a:cubicBezTo>
                      <a:pt x="136" y="27596"/>
                      <a:pt x="27250" y="482"/>
                      <a:pt x="60697" y="482"/>
                    </a:cubicBezTo>
                    <a:cubicBezTo>
                      <a:pt x="94144" y="482"/>
                      <a:pt x="121258" y="27596"/>
                      <a:pt x="121258" y="61043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4B8FCC74-F4CD-7C1E-E469-3E7645DCA254}"/>
                  </a:ext>
                </a:extLst>
              </p:cNvPr>
              <p:cNvSpPr/>
              <p:nvPr/>
            </p:nvSpPr>
            <p:spPr>
              <a:xfrm>
                <a:off x="3652541" y="4555819"/>
                <a:ext cx="121121" cy="121121"/>
              </a:xfrm>
              <a:custGeom>
                <a:avLst/>
                <a:gdLst>
                  <a:gd name="connsiteX0" fmla="*/ 121258 w 121121"/>
                  <a:gd name="connsiteY0" fmla="*/ 61052 h 121121"/>
                  <a:gd name="connsiteX1" fmla="*/ 60697 w 121121"/>
                  <a:gd name="connsiteY1" fmla="*/ 121613 h 121121"/>
                  <a:gd name="connsiteX2" fmla="*/ 136 w 121121"/>
                  <a:gd name="connsiteY2" fmla="*/ 61052 h 121121"/>
                  <a:gd name="connsiteX3" fmla="*/ 60697 w 121121"/>
                  <a:gd name="connsiteY3" fmla="*/ 491 h 121121"/>
                  <a:gd name="connsiteX4" fmla="*/ 121258 w 121121"/>
                  <a:gd name="connsiteY4" fmla="*/ 61052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58" y="61052"/>
                    </a:moveTo>
                    <a:cubicBezTo>
                      <a:pt x="121258" y="94498"/>
                      <a:pt x="94144" y="121613"/>
                      <a:pt x="60697" y="121613"/>
                    </a:cubicBezTo>
                    <a:cubicBezTo>
                      <a:pt x="27250" y="121613"/>
                      <a:pt x="136" y="94498"/>
                      <a:pt x="136" y="61052"/>
                    </a:cubicBezTo>
                    <a:cubicBezTo>
                      <a:pt x="136" y="27605"/>
                      <a:pt x="27250" y="491"/>
                      <a:pt x="60697" y="491"/>
                    </a:cubicBezTo>
                    <a:cubicBezTo>
                      <a:pt x="94144" y="491"/>
                      <a:pt x="121258" y="27605"/>
                      <a:pt x="121258" y="61052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21ABCDA-F202-47EE-6D0A-CB18A9D85B6F}"/>
                  </a:ext>
                </a:extLst>
              </p:cNvPr>
              <p:cNvSpPr/>
              <p:nvPr/>
            </p:nvSpPr>
            <p:spPr>
              <a:xfrm>
                <a:off x="3734042" y="3984936"/>
                <a:ext cx="121121" cy="121121"/>
              </a:xfrm>
              <a:custGeom>
                <a:avLst/>
                <a:gdLst>
                  <a:gd name="connsiteX0" fmla="*/ 121269 w 121121"/>
                  <a:gd name="connsiteY0" fmla="*/ 60976 h 121121"/>
                  <a:gd name="connsiteX1" fmla="*/ 60708 w 121121"/>
                  <a:gd name="connsiteY1" fmla="*/ 121537 h 121121"/>
                  <a:gd name="connsiteX2" fmla="*/ 147 w 121121"/>
                  <a:gd name="connsiteY2" fmla="*/ 60976 h 121121"/>
                  <a:gd name="connsiteX3" fmla="*/ 60708 w 121121"/>
                  <a:gd name="connsiteY3" fmla="*/ 415 h 121121"/>
                  <a:gd name="connsiteX4" fmla="*/ 121269 w 121121"/>
                  <a:gd name="connsiteY4" fmla="*/ 60976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69" y="60976"/>
                    </a:moveTo>
                    <a:cubicBezTo>
                      <a:pt x="121269" y="94422"/>
                      <a:pt x="94155" y="121537"/>
                      <a:pt x="60708" y="121537"/>
                    </a:cubicBezTo>
                    <a:cubicBezTo>
                      <a:pt x="27261" y="121537"/>
                      <a:pt x="147" y="94422"/>
                      <a:pt x="147" y="60976"/>
                    </a:cubicBezTo>
                    <a:cubicBezTo>
                      <a:pt x="147" y="27529"/>
                      <a:pt x="27261" y="415"/>
                      <a:pt x="60708" y="415"/>
                    </a:cubicBezTo>
                    <a:cubicBezTo>
                      <a:pt x="94155" y="415"/>
                      <a:pt x="121269" y="27529"/>
                      <a:pt x="121269" y="60976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7DF1DB6-62BC-FDF2-6184-431C1F0236FA}"/>
                  </a:ext>
                </a:extLst>
              </p:cNvPr>
              <p:cNvSpPr/>
              <p:nvPr/>
            </p:nvSpPr>
            <p:spPr>
              <a:xfrm>
                <a:off x="3815544" y="3984936"/>
                <a:ext cx="121121" cy="121121"/>
              </a:xfrm>
              <a:custGeom>
                <a:avLst/>
                <a:gdLst>
                  <a:gd name="connsiteX0" fmla="*/ 121280 w 121121"/>
                  <a:gd name="connsiteY0" fmla="*/ 60976 h 121121"/>
                  <a:gd name="connsiteX1" fmla="*/ 60719 w 121121"/>
                  <a:gd name="connsiteY1" fmla="*/ 121537 h 121121"/>
                  <a:gd name="connsiteX2" fmla="*/ 158 w 121121"/>
                  <a:gd name="connsiteY2" fmla="*/ 60976 h 121121"/>
                  <a:gd name="connsiteX3" fmla="*/ 60719 w 121121"/>
                  <a:gd name="connsiteY3" fmla="*/ 415 h 121121"/>
                  <a:gd name="connsiteX4" fmla="*/ 121280 w 121121"/>
                  <a:gd name="connsiteY4" fmla="*/ 60976 h 12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21" h="121121">
                    <a:moveTo>
                      <a:pt x="121280" y="60976"/>
                    </a:moveTo>
                    <a:cubicBezTo>
                      <a:pt x="121280" y="94422"/>
                      <a:pt x="94166" y="121537"/>
                      <a:pt x="60719" y="121537"/>
                    </a:cubicBezTo>
                    <a:cubicBezTo>
                      <a:pt x="27272" y="121537"/>
                      <a:pt x="158" y="94422"/>
                      <a:pt x="158" y="60976"/>
                    </a:cubicBezTo>
                    <a:cubicBezTo>
                      <a:pt x="158" y="27529"/>
                      <a:pt x="27272" y="415"/>
                      <a:pt x="60719" y="415"/>
                    </a:cubicBezTo>
                    <a:cubicBezTo>
                      <a:pt x="94166" y="415"/>
                      <a:pt x="121280" y="27529"/>
                      <a:pt x="121280" y="60976"/>
                    </a:cubicBezTo>
                    <a:close/>
                  </a:path>
                </a:pathLst>
              </a:custGeom>
              <a:solidFill>
                <a:srgbClr val="0072BD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BD965EF-744B-75E7-B65A-9DD32E9D5488}"/>
                  </a:ext>
                </a:extLst>
              </p:cNvPr>
              <p:cNvSpPr/>
              <p:nvPr/>
            </p:nvSpPr>
            <p:spPr>
              <a:xfrm>
                <a:off x="3514909" y="1284296"/>
                <a:ext cx="402336" cy="3564193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77E4500-81E2-8D7C-1BFF-A8896412C72A}"/>
                  </a:ext>
                </a:extLst>
              </p:cNvPr>
              <p:cNvSpPr txBox="1"/>
              <p:nvPr/>
            </p:nvSpPr>
            <p:spPr>
              <a:xfrm>
                <a:off x="4307382" y="2527531"/>
                <a:ext cx="1195387" cy="443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Smooth</a:t>
                </a:r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9FCBCFD9-7222-DAF7-6489-66FA42A9F1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16203" y="2779123"/>
                <a:ext cx="554250" cy="37047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Evaluating Scattering Width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79607-3FAB-17F7-C6C5-24EF58AE26A7}"/>
              </a:ext>
            </a:extLst>
          </p:cNvPr>
          <p:cNvSpPr txBox="1"/>
          <p:nvPr/>
        </p:nvSpPr>
        <p:spPr>
          <a:xfrm>
            <a:off x="477742" y="5273493"/>
            <a:ext cx="1123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Scattering from rough surfaces has weaker specular power, but wider scattering profile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9FD3D-3CA8-BA47-3F9F-8EF86D54F645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15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26C0839-A7DC-94CC-B79A-AB747816A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09" y="1398767"/>
            <a:ext cx="4454035" cy="3340527"/>
          </a:xfrm>
          <a:prstGeom prst="rect">
            <a:avLst/>
          </a:prstGeom>
        </p:spPr>
      </p:pic>
      <p:sp>
        <p:nvSpPr>
          <p:cNvPr id="22" name="Line 8">
            <a:extLst>
              <a:ext uri="{FF2B5EF4-FFF2-40B4-BE49-F238E27FC236}">
                <a16:creationId xmlns:a16="http://schemas.microsoft.com/office/drawing/2014/main" id="{458B4AA9-1418-D9C8-47DE-85F14400D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249" y="4402883"/>
            <a:ext cx="3233739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016C330A-30B8-36DC-D091-9CFCE98DD1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5675" y="4369546"/>
            <a:ext cx="0" cy="33338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165C2FAB-50ED-8BA3-E4E7-EDD78D434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6913" y="4369546"/>
            <a:ext cx="0" cy="33338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F39BA19D-F756-BC4D-6B80-17E8A9F980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6563" y="4369546"/>
            <a:ext cx="0" cy="33338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C83685DD-89FA-25BB-6073-4CC3878DB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762" y="4463209"/>
            <a:ext cx="203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-5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81243CD5-23CF-987C-0905-9657D5614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225" y="4463209"/>
            <a:ext cx="15081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6958AD3C-188B-ADB8-CCE3-F2CE1575B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463" y="4463209"/>
            <a:ext cx="15081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F8593D49-0675-249D-DA9E-E1BB3C55C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030" y="4614250"/>
            <a:ext cx="18803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Angular Deviation (</a:t>
            </a:r>
            <a:r>
              <a:rPr lang="en-US" altLang="en-US" sz="1400" dirty="0">
                <a:solidFill>
                  <a:srgbClr val="262626"/>
                </a:solidFill>
              </a:rPr>
              <a:t>deg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7EAFDB22-4EEF-B35B-AFBF-31EED6311C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249" y="2158148"/>
            <a:ext cx="0" cy="2244735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D182E83D-BAE4-DC4C-8ECF-5C4ACCBEB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249" y="3953619"/>
            <a:ext cx="33338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8">
            <a:extLst>
              <a:ext uri="{FF2B5EF4-FFF2-40B4-BE49-F238E27FC236}">
                <a16:creationId xmlns:a16="http://schemas.microsoft.com/office/drawing/2014/main" id="{D485BFE8-B06F-3B77-515F-8BB10BB9C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285" y="3504354"/>
            <a:ext cx="21266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416AF7F3-1AEA-25B3-809B-8E55C41DF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285" y="3056677"/>
            <a:ext cx="21266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543AC34E-9667-6019-5D6D-4CAE17C70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4191" y="2607413"/>
            <a:ext cx="17416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1">
            <a:extLst>
              <a:ext uri="{FF2B5EF4-FFF2-40B4-BE49-F238E27FC236}">
                <a16:creationId xmlns:a16="http://schemas.microsoft.com/office/drawing/2014/main" id="{B27C5608-44EF-D046-8779-02439C645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249" y="2428025"/>
            <a:ext cx="33338" cy="0"/>
          </a:xfrm>
          <a:prstGeom prst="line">
            <a:avLst/>
          </a:prstGeom>
          <a:noFill/>
          <a:ln w="4763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2">
            <a:extLst>
              <a:ext uri="{FF2B5EF4-FFF2-40B4-BE49-F238E27FC236}">
                <a16:creationId xmlns:a16="http://schemas.microsoft.com/office/drawing/2014/main" id="{540E1F65-2078-660F-4563-F917BBE576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918" y="2158148"/>
            <a:ext cx="32844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2F4E6E7E-34E2-5F89-B57F-B100EA729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136" y="3872398"/>
            <a:ext cx="2261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-20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7E8F8B67-0D59-EDFB-2CFA-741957E94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57" y="3436091"/>
            <a:ext cx="2873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-15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212E993E-1BC7-D6E9-7740-3D6A4C809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234" y="2983333"/>
            <a:ext cx="2602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-10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77A4FCFF-210D-D98C-3B9F-7DB0CE29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160" y="2537563"/>
            <a:ext cx="16568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-5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6AD7CA54-719D-A2A5-FFB2-B385142D9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425" y="2086711"/>
            <a:ext cx="904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941054A6-F816-B75E-0992-669F55FBA5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37924" y="3823444"/>
            <a:ext cx="19050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134F402D-E9C7-C2AD-3FE2-5656D381DA2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3799" y="3729781"/>
            <a:ext cx="15875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A5AD1A93-36E5-0C20-D148-027CD36B395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1261" y="3663106"/>
            <a:ext cx="12382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2">
            <a:extLst>
              <a:ext uri="{FF2B5EF4-FFF2-40B4-BE49-F238E27FC236}">
                <a16:creationId xmlns:a16="http://schemas.microsoft.com/office/drawing/2014/main" id="{00084C07-8A2E-5C76-0CBE-ED1848E8A3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28399" y="3571030"/>
            <a:ext cx="2079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3">
            <a:extLst>
              <a:ext uri="{FF2B5EF4-FFF2-40B4-BE49-F238E27FC236}">
                <a16:creationId xmlns:a16="http://schemas.microsoft.com/office/drawing/2014/main" id="{5EC7463B-1888-988A-FD6E-F8106F2CF5C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3799" y="3467842"/>
            <a:ext cx="15875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D7DD4E99-251D-6749-8079-B9530399B93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9199" y="3410692"/>
            <a:ext cx="106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35">
            <a:extLst>
              <a:ext uri="{FF2B5EF4-FFF2-40B4-BE49-F238E27FC236}">
                <a16:creationId xmlns:a16="http://schemas.microsoft.com/office/drawing/2014/main" id="{55456188-69E9-47BF-7188-83677B60373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9199" y="3374179"/>
            <a:ext cx="106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2487F420-C1EC-CCED-7CC7-5F96798B09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5386" y="3315441"/>
            <a:ext cx="153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z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37">
            <a:extLst>
              <a:ext uri="{FF2B5EF4-FFF2-40B4-BE49-F238E27FC236}">
                <a16:creationId xmlns:a16="http://schemas.microsoft.com/office/drawing/2014/main" id="{37E4A211-5A67-25D0-2669-FB153280BB4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3799" y="3239241"/>
            <a:ext cx="15875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38">
            <a:extLst>
              <a:ext uri="{FF2B5EF4-FFF2-40B4-BE49-F238E27FC236}">
                <a16:creationId xmlns:a16="http://schemas.microsoft.com/office/drawing/2014/main" id="{C4A712D3-5328-D330-44CB-27C5DE787BE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3799" y="3155103"/>
            <a:ext cx="15875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2E9084F8-3837-486B-6631-A80A59CB6CF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6024" y="3093190"/>
            <a:ext cx="11430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0">
            <a:extLst>
              <a:ext uri="{FF2B5EF4-FFF2-40B4-BE49-F238E27FC236}">
                <a16:creationId xmlns:a16="http://schemas.microsoft.com/office/drawing/2014/main" id="{F2C911FE-6B20-AF1A-AC9F-788E8BF30FE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42686" y="3015403"/>
            <a:ext cx="18097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1">
            <a:extLst>
              <a:ext uri="{FF2B5EF4-FFF2-40B4-BE49-F238E27FC236}">
                <a16:creationId xmlns:a16="http://schemas.microsoft.com/office/drawing/2014/main" id="{DB044EAE-AA37-AD5B-34E0-414BA6986A2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37924" y="2909040"/>
            <a:ext cx="19050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2">
            <a:extLst>
              <a:ext uri="{FF2B5EF4-FFF2-40B4-BE49-F238E27FC236}">
                <a16:creationId xmlns:a16="http://schemas.microsoft.com/office/drawing/2014/main" id="{ED081D5B-584B-1D54-E7D7-534878589E1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37924" y="2799502"/>
            <a:ext cx="19050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6F7D0635-CDE3-5103-38ED-9A3D388C7E1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6024" y="2726476"/>
            <a:ext cx="11430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44">
            <a:extLst>
              <a:ext uri="{FF2B5EF4-FFF2-40B4-BE49-F238E27FC236}">
                <a16:creationId xmlns:a16="http://schemas.microsoft.com/office/drawing/2014/main" id="{BC5A936C-5F31-9D8F-0809-451985FF5A5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1261" y="2677264"/>
            <a:ext cx="12382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(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45">
            <a:extLst>
              <a:ext uri="{FF2B5EF4-FFF2-40B4-BE49-F238E27FC236}">
                <a16:creationId xmlns:a16="http://schemas.microsoft.com/office/drawing/2014/main" id="{7CC0E486-6EBE-A41F-57C7-A8AA1658D5A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53799" y="2607413"/>
            <a:ext cx="15875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46">
            <a:extLst>
              <a:ext uri="{FF2B5EF4-FFF2-40B4-BE49-F238E27FC236}">
                <a16:creationId xmlns:a16="http://schemas.microsoft.com/office/drawing/2014/main" id="{C480384A-3465-222D-492F-42F5E06FDB6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42686" y="2510575"/>
            <a:ext cx="18097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47">
            <a:extLst>
              <a:ext uri="{FF2B5EF4-FFF2-40B4-BE49-F238E27FC236}">
                <a16:creationId xmlns:a16="http://schemas.microsoft.com/office/drawing/2014/main" id="{CD61854E-0D2B-75FD-A765-F865B68CE40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71261" y="2437550"/>
            <a:ext cx="12382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Freeform 49">
            <a:extLst>
              <a:ext uri="{FF2B5EF4-FFF2-40B4-BE49-F238E27FC236}">
                <a16:creationId xmlns:a16="http://schemas.microsoft.com/office/drawing/2014/main" id="{866EC2BB-24C3-407A-5266-B5BEC8534495}"/>
              </a:ext>
            </a:extLst>
          </p:cNvPr>
          <p:cNvSpPr>
            <a:spLocks/>
          </p:cNvSpPr>
          <p:nvPr/>
        </p:nvSpPr>
        <p:spPr bwMode="auto">
          <a:xfrm>
            <a:off x="1979249" y="2158148"/>
            <a:ext cx="3235327" cy="1982796"/>
          </a:xfrm>
          <a:custGeom>
            <a:avLst/>
            <a:gdLst>
              <a:gd name="T0" fmla="*/ 0 w 2038"/>
              <a:gd name="T1" fmla="*/ 1249 h 1249"/>
              <a:gd name="T2" fmla="*/ 0 w 2038"/>
              <a:gd name="T3" fmla="*/ 1249 h 1249"/>
              <a:gd name="T4" fmla="*/ 64 w 2038"/>
              <a:gd name="T5" fmla="*/ 1245 h 1249"/>
              <a:gd name="T6" fmla="*/ 128 w 2038"/>
              <a:gd name="T7" fmla="*/ 1179 h 1249"/>
              <a:gd name="T8" fmla="*/ 191 w 2038"/>
              <a:gd name="T9" fmla="*/ 1116 h 1249"/>
              <a:gd name="T10" fmla="*/ 255 w 2038"/>
              <a:gd name="T11" fmla="*/ 1006 h 1249"/>
              <a:gd name="T12" fmla="*/ 319 w 2038"/>
              <a:gd name="T13" fmla="*/ 893 h 1249"/>
              <a:gd name="T14" fmla="*/ 382 w 2038"/>
              <a:gd name="T15" fmla="*/ 757 h 1249"/>
              <a:gd name="T16" fmla="*/ 446 w 2038"/>
              <a:gd name="T17" fmla="*/ 630 h 1249"/>
              <a:gd name="T18" fmla="*/ 510 w 2038"/>
              <a:gd name="T19" fmla="*/ 506 h 1249"/>
              <a:gd name="T20" fmla="*/ 573 w 2038"/>
              <a:gd name="T21" fmla="*/ 390 h 1249"/>
              <a:gd name="T22" fmla="*/ 637 w 2038"/>
              <a:gd name="T23" fmla="*/ 290 h 1249"/>
              <a:gd name="T24" fmla="*/ 701 w 2038"/>
              <a:gd name="T25" fmla="*/ 201 h 1249"/>
              <a:gd name="T26" fmla="*/ 764 w 2038"/>
              <a:gd name="T27" fmla="*/ 130 h 1249"/>
              <a:gd name="T28" fmla="*/ 828 w 2038"/>
              <a:gd name="T29" fmla="*/ 74 h 1249"/>
              <a:gd name="T30" fmla="*/ 892 w 2038"/>
              <a:gd name="T31" fmla="*/ 33 h 1249"/>
              <a:gd name="T32" fmla="*/ 955 w 2038"/>
              <a:gd name="T33" fmla="*/ 10 h 1249"/>
              <a:gd name="T34" fmla="*/ 1019 w 2038"/>
              <a:gd name="T35" fmla="*/ 0 h 1249"/>
              <a:gd name="T36" fmla="*/ 1082 w 2038"/>
              <a:gd name="T37" fmla="*/ 6 h 1249"/>
              <a:gd name="T38" fmla="*/ 1146 w 2038"/>
              <a:gd name="T39" fmla="*/ 28 h 1249"/>
              <a:gd name="T40" fmla="*/ 1210 w 2038"/>
              <a:gd name="T41" fmla="*/ 71 h 1249"/>
              <a:gd name="T42" fmla="*/ 1273 w 2038"/>
              <a:gd name="T43" fmla="*/ 125 h 1249"/>
              <a:gd name="T44" fmla="*/ 1337 w 2038"/>
              <a:gd name="T45" fmla="*/ 198 h 1249"/>
              <a:gd name="T46" fmla="*/ 1401 w 2038"/>
              <a:gd name="T47" fmla="*/ 287 h 1249"/>
              <a:gd name="T48" fmla="*/ 1464 w 2038"/>
              <a:gd name="T49" fmla="*/ 398 h 1249"/>
              <a:gd name="T50" fmla="*/ 1528 w 2038"/>
              <a:gd name="T51" fmla="*/ 523 h 1249"/>
              <a:gd name="T52" fmla="*/ 1592 w 2038"/>
              <a:gd name="T53" fmla="*/ 667 h 1249"/>
              <a:gd name="T54" fmla="*/ 1655 w 2038"/>
              <a:gd name="T55" fmla="*/ 820 h 1249"/>
              <a:gd name="T56" fmla="*/ 1719 w 2038"/>
              <a:gd name="T57" fmla="*/ 961 h 1249"/>
              <a:gd name="T58" fmla="*/ 1783 w 2038"/>
              <a:gd name="T59" fmla="*/ 1077 h 1249"/>
              <a:gd name="T60" fmla="*/ 1846 w 2038"/>
              <a:gd name="T61" fmla="*/ 1130 h 1249"/>
              <a:gd name="T62" fmla="*/ 1910 w 2038"/>
              <a:gd name="T63" fmla="*/ 1179 h 1249"/>
              <a:gd name="T64" fmla="*/ 1974 w 2038"/>
              <a:gd name="T65" fmla="*/ 1168 h 1249"/>
              <a:gd name="T66" fmla="*/ 2037 w 2038"/>
              <a:gd name="T67" fmla="*/ 1202 h 1249"/>
              <a:gd name="T68" fmla="*/ 2038 w 2038"/>
              <a:gd name="T69" fmla="*/ 1203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38" h="1249">
                <a:moveTo>
                  <a:pt x="0" y="1249"/>
                </a:moveTo>
                <a:lnTo>
                  <a:pt x="0" y="1249"/>
                </a:lnTo>
                <a:lnTo>
                  <a:pt x="64" y="1245"/>
                </a:lnTo>
                <a:lnTo>
                  <a:pt x="128" y="1179"/>
                </a:lnTo>
                <a:lnTo>
                  <a:pt x="191" y="1116"/>
                </a:lnTo>
                <a:lnTo>
                  <a:pt x="255" y="1006"/>
                </a:lnTo>
                <a:lnTo>
                  <a:pt x="319" y="893"/>
                </a:lnTo>
                <a:lnTo>
                  <a:pt x="382" y="757"/>
                </a:lnTo>
                <a:lnTo>
                  <a:pt x="446" y="630"/>
                </a:lnTo>
                <a:lnTo>
                  <a:pt x="510" y="506"/>
                </a:lnTo>
                <a:lnTo>
                  <a:pt x="573" y="390"/>
                </a:lnTo>
                <a:lnTo>
                  <a:pt x="637" y="290"/>
                </a:lnTo>
                <a:lnTo>
                  <a:pt x="701" y="201"/>
                </a:lnTo>
                <a:lnTo>
                  <a:pt x="764" y="130"/>
                </a:lnTo>
                <a:lnTo>
                  <a:pt x="828" y="74"/>
                </a:lnTo>
                <a:lnTo>
                  <a:pt x="892" y="33"/>
                </a:lnTo>
                <a:lnTo>
                  <a:pt x="955" y="10"/>
                </a:lnTo>
                <a:lnTo>
                  <a:pt x="1019" y="0"/>
                </a:lnTo>
                <a:lnTo>
                  <a:pt x="1082" y="6"/>
                </a:lnTo>
                <a:lnTo>
                  <a:pt x="1146" y="28"/>
                </a:lnTo>
                <a:lnTo>
                  <a:pt x="1210" y="71"/>
                </a:lnTo>
                <a:lnTo>
                  <a:pt x="1273" y="125"/>
                </a:lnTo>
                <a:lnTo>
                  <a:pt x="1337" y="198"/>
                </a:lnTo>
                <a:lnTo>
                  <a:pt x="1401" y="287"/>
                </a:lnTo>
                <a:lnTo>
                  <a:pt x="1464" y="398"/>
                </a:lnTo>
                <a:lnTo>
                  <a:pt x="1528" y="523"/>
                </a:lnTo>
                <a:lnTo>
                  <a:pt x="1592" y="667"/>
                </a:lnTo>
                <a:lnTo>
                  <a:pt x="1655" y="820"/>
                </a:lnTo>
                <a:lnTo>
                  <a:pt x="1719" y="961"/>
                </a:lnTo>
                <a:lnTo>
                  <a:pt x="1783" y="1077"/>
                </a:lnTo>
                <a:lnTo>
                  <a:pt x="1846" y="1130"/>
                </a:lnTo>
                <a:lnTo>
                  <a:pt x="1910" y="1179"/>
                </a:lnTo>
                <a:lnTo>
                  <a:pt x="1974" y="1168"/>
                </a:lnTo>
                <a:lnTo>
                  <a:pt x="2037" y="1202"/>
                </a:lnTo>
                <a:lnTo>
                  <a:pt x="2038" y="1203"/>
                </a:lnTo>
              </a:path>
            </a:pathLst>
          </a:custGeom>
          <a:noFill/>
          <a:ln w="38100" cap="flat">
            <a:solidFill>
              <a:srgbClr val="D9531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50">
            <a:extLst>
              <a:ext uri="{FF2B5EF4-FFF2-40B4-BE49-F238E27FC236}">
                <a16:creationId xmlns:a16="http://schemas.microsoft.com/office/drawing/2014/main" id="{EBCA87B9-7831-D5F6-6D23-7BAD03D09E98}"/>
              </a:ext>
            </a:extLst>
          </p:cNvPr>
          <p:cNvSpPr>
            <a:spLocks/>
          </p:cNvSpPr>
          <p:nvPr/>
        </p:nvSpPr>
        <p:spPr bwMode="auto">
          <a:xfrm>
            <a:off x="1979249" y="2158148"/>
            <a:ext cx="3235327" cy="1704983"/>
          </a:xfrm>
          <a:custGeom>
            <a:avLst/>
            <a:gdLst>
              <a:gd name="T0" fmla="*/ 0 w 2038"/>
              <a:gd name="T1" fmla="*/ 1009 h 1074"/>
              <a:gd name="T2" fmla="*/ 0 w 2038"/>
              <a:gd name="T3" fmla="*/ 1009 h 1074"/>
              <a:gd name="T4" fmla="*/ 64 w 2038"/>
              <a:gd name="T5" fmla="*/ 1040 h 1074"/>
              <a:gd name="T6" fmla="*/ 128 w 2038"/>
              <a:gd name="T7" fmla="*/ 1054 h 1074"/>
              <a:gd name="T8" fmla="*/ 191 w 2038"/>
              <a:gd name="T9" fmla="*/ 991 h 1074"/>
              <a:gd name="T10" fmla="*/ 255 w 2038"/>
              <a:gd name="T11" fmla="*/ 894 h 1074"/>
              <a:gd name="T12" fmla="*/ 319 w 2038"/>
              <a:gd name="T13" fmla="*/ 786 h 1074"/>
              <a:gd name="T14" fmla="*/ 382 w 2038"/>
              <a:gd name="T15" fmla="*/ 662 h 1074"/>
              <a:gd name="T16" fmla="*/ 446 w 2038"/>
              <a:gd name="T17" fmla="*/ 561 h 1074"/>
              <a:gd name="T18" fmla="*/ 510 w 2038"/>
              <a:gd name="T19" fmla="*/ 454 h 1074"/>
              <a:gd name="T20" fmla="*/ 573 w 2038"/>
              <a:gd name="T21" fmla="*/ 362 h 1074"/>
              <a:gd name="T22" fmla="*/ 637 w 2038"/>
              <a:gd name="T23" fmla="*/ 273 h 1074"/>
              <a:gd name="T24" fmla="*/ 701 w 2038"/>
              <a:gd name="T25" fmla="*/ 196 h 1074"/>
              <a:gd name="T26" fmla="*/ 764 w 2038"/>
              <a:gd name="T27" fmla="*/ 131 h 1074"/>
              <a:gd name="T28" fmla="*/ 828 w 2038"/>
              <a:gd name="T29" fmla="*/ 76 h 1074"/>
              <a:gd name="T30" fmla="*/ 892 w 2038"/>
              <a:gd name="T31" fmla="*/ 36 h 1074"/>
              <a:gd name="T32" fmla="*/ 955 w 2038"/>
              <a:gd name="T33" fmla="*/ 14 h 1074"/>
              <a:gd name="T34" fmla="*/ 1019 w 2038"/>
              <a:gd name="T35" fmla="*/ 0 h 1074"/>
              <a:gd name="T36" fmla="*/ 1082 w 2038"/>
              <a:gd name="T37" fmla="*/ 3 h 1074"/>
              <a:gd name="T38" fmla="*/ 1146 w 2038"/>
              <a:gd name="T39" fmla="*/ 21 h 1074"/>
              <a:gd name="T40" fmla="*/ 1210 w 2038"/>
              <a:gd name="T41" fmla="*/ 51 h 1074"/>
              <a:gd name="T42" fmla="*/ 1273 w 2038"/>
              <a:gd name="T43" fmla="*/ 93 h 1074"/>
              <a:gd name="T44" fmla="*/ 1337 w 2038"/>
              <a:gd name="T45" fmla="*/ 148 h 1074"/>
              <a:gd name="T46" fmla="*/ 1401 w 2038"/>
              <a:gd name="T47" fmla="*/ 215 h 1074"/>
              <a:gd name="T48" fmla="*/ 1464 w 2038"/>
              <a:gd name="T49" fmla="*/ 297 h 1074"/>
              <a:gd name="T50" fmla="*/ 1528 w 2038"/>
              <a:gd name="T51" fmla="*/ 380 h 1074"/>
              <a:gd name="T52" fmla="*/ 1592 w 2038"/>
              <a:gd name="T53" fmla="*/ 486 h 1074"/>
              <a:gd name="T54" fmla="*/ 1655 w 2038"/>
              <a:gd name="T55" fmla="*/ 576 h 1074"/>
              <a:gd name="T56" fmla="*/ 1719 w 2038"/>
              <a:gd name="T57" fmla="*/ 674 h 1074"/>
              <a:gd name="T58" fmla="*/ 1783 w 2038"/>
              <a:gd name="T59" fmla="*/ 754 h 1074"/>
              <a:gd name="T60" fmla="*/ 1846 w 2038"/>
              <a:gd name="T61" fmla="*/ 845 h 1074"/>
              <a:gd name="T62" fmla="*/ 1910 w 2038"/>
              <a:gd name="T63" fmla="*/ 909 h 1074"/>
              <a:gd name="T64" fmla="*/ 1974 w 2038"/>
              <a:gd name="T65" fmla="*/ 994 h 1074"/>
              <a:gd name="T66" fmla="*/ 2037 w 2038"/>
              <a:gd name="T67" fmla="*/ 1074 h 1074"/>
              <a:gd name="T68" fmla="*/ 2038 w 2038"/>
              <a:gd name="T69" fmla="*/ 1074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38" h="1074">
                <a:moveTo>
                  <a:pt x="0" y="1009"/>
                </a:moveTo>
                <a:lnTo>
                  <a:pt x="0" y="1009"/>
                </a:lnTo>
                <a:lnTo>
                  <a:pt x="64" y="1040"/>
                </a:lnTo>
                <a:lnTo>
                  <a:pt x="128" y="1054"/>
                </a:lnTo>
                <a:lnTo>
                  <a:pt x="191" y="991"/>
                </a:lnTo>
                <a:lnTo>
                  <a:pt x="255" y="894"/>
                </a:lnTo>
                <a:lnTo>
                  <a:pt x="319" y="786"/>
                </a:lnTo>
                <a:lnTo>
                  <a:pt x="382" y="662"/>
                </a:lnTo>
                <a:lnTo>
                  <a:pt x="446" y="561"/>
                </a:lnTo>
                <a:lnTo>
                  <a:pt x="510" y="454"/>
                </a:lnTo>
                <a:lnTo>
                  <a:pt x="573" y="362"/>
                </a:lnTo>
                <a:lnTo>
                  <a:pt x="637" y="273"/>
                </a:lnTo>
                <a:lnTo>
                  <a:pt x="701" y="196"/>
                </a:lnTo>
                <a:lnTo>
                  <a:pt x="764" y="131"/>
                </a:lnTo>
                <a:lnTo>
                  <a:pt x="828" y="76"/>
                </a:lnTo>
                <a:lnTo>
                  <a:pt x="892" y="36"/>
                </a:lnTo>
                <a:lnTo>
                  <a:pt x="955" y="14"/>
                </a:lnTo>
                <a:lnTo>
                  <a:pt x="1019" y="0"/>
                </a:lnTo>
                <a:lnTo>
                  <a:pt x="1082" y="3"/>
                </a:lnTo>
                <a:lnTo>
                  <a:pt x="1146" y="21"/>
                </a:lnTo>
                <a:lnTo>
                  <a:pt x="1210" y="51"/>
                </a:lnTo>
                <a:lnTo>
                  <a:pt x="1273" y="93"/>
                </a:lnTo>
                <a:lnTo>
                  <a:pt x="1337" y="148"/>
                </a:lnTo>
                <a:lnTo>
                  <a:pt x="1401" y="215"/>
                </a:lnTo>
                <a:lnTo>
                  <a:pt x="1464" y="297"/>
                </a:lnTo>
                <a:lnTo>
                  <a:pt x="1528" y="380"/>
                </a:lnTo>
                <a:lnTo>
                  <a:pt x="1592" y="486"/>
                </a:lnTo>
                <a:lnTo>
                  <a:pt x="1655" y="576"/>
                </a:lnTo>
                <a:lnTo>
                  <a:pt x="1719" y="674"/>
                </a:lnTo>
                <a:lnTo>
                  <a:pt x="1783" y="754"/>
                </a:lnTo>
                <a:lnTo>
                  <a:pt x="1846" y="845"/>
                </a:lnTo>
                <a:lnTo>
                  <a:pt x="1910" y="909"/>
                </a:lnTo>
                <a:lnTo>
                  <a:pt x="1974" y="994"/>
                </a:lnTo>
                <a:lnTo>
                  <a:pt x="2037" y="1074"/>
                </a:lnTo>
                <a:lnTo>
                  <a:pt x="2038" y="1074"/>
                </a:lnTo>
              </a:path>
            </a:pathLst>
          </a:custGeom>
          <a:noFill/>
          <a:ln w="38100" cap="flat">
            <a:solidFill>
              <a:srgbClr val="EDB1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51">
            <a:extLst>
              <a:ext uri="{FF2B5EF4-FFF2-40B4-BE49-F238E27FC236}">
                <a16:creationId xmlns:a16="http://schemas.microsoft.com/office/drawing/2014/main" id="{4F53C2EC-BE42-8344-6AAF-9E91C81AB127}"/>
              </a:ext>
            </a:extLst>
          </p:cNvPr>
          <p:cNvSpPr>
            <a:spLocks/>
          </p:cNvSpPr>
          <p:nvPr/>
        </p:nvSpPr>
        <p:spPr bwMode="auto">
          <a:xfrm>
            <a:off x="1979249" y="2158148"/>
            <a:ext cx="3235327" cy="1697045"/>
          </a:xfrm>
          <a:custGeom>
            <a:avLst/>
            <a:gdLst>
              <a:gd name="T0" fmla="*/ 0 w 2038"/>
              <a:gd name="T1" fmla="*/ 1045 h 1069"/>
              <a:gd name="T2" fmla="*/ 0 w 2038"/>
              <a:gd name="T3" fmla="*/ 1045 h 1069"/>
              <a:gd name="T4" fmla="*/ 64 w 2038"/>
              <a:gd name="T5" fmla="*/ 959 h 1069"/>
              <a:gd name="T6" fmla="*/ 128 w 2038"/>
              <a:gd name="T7" fmla="*/ 836 h 1069"/>
              <a:gd name="T8" fmla="*/ 191 w 2038"/>
              <a:gd name="T9" fmla="*/ 743 h 1069"/>
              <a:gd name="T10" fmla="*/ 255 w 2038"/>
              <a:gd name="T11" fmla="*/ 644 h 1069"/>
              <a:gd name="T12" fmla="*/ 319 w 2038"/>
              <a:gd name="T13" fmla="*/ 560 h 1069"/>
              <a:gd name="T14" fmla="*/ 382 w 2038"/>
              <a:gd name="T15" fmla="*/ 483 h 1069"/>
              <a:gd name="T16" fmla="*/ 446 w 2038"/>
              <a:gd name="T17" fmla="*/ 403 h 1069"/>
              <a:gd name="T18" fmla="*/ 510 w 2038"/>
              <a:gd name="T19" fmla="*/ 331 h 1069"/>
              <a:gd name="T20" fmla="*/ 573 w 2038"/>
              <a:gd name="T21" fmla="*/ 257 h 1069"/>
              <a:gd name="T22" fmla="*/ 637 w 2038"/>
              <a:gd name="T23" fmla="*/ 193 h 1069"/>
              <a:gd name="T24" fmla="*/ 701 w 2038"/>
              <a:gd name="T25" fmla="*/ 134 h 1069"/>
              <a:gd name="T26" fmla="*/ 764 w 2038"/>
              <a:gd name="T27" fmla="*/ 86 h 1069"/>
              <a:gd name="T28" fmla="*/ 828 w 2038"/>
              <a:gd name="T29" fmla="*/ 49 h 1069"/>
              <a:gd name="T30" fmla="*/ 892 w 2038"/>
              <a:gd name="T31" fmla="*/ 23 h 1069"/>
              <a:gd name="T32" fmla="*/ 955 w 2038"/>
              <a:gd name="T33" fmla="*/ 7 h 1069"/>
              <a:gd name="T34" fmla="*/ 1019 w 2038"/>
              <a:gd name="T35" fmla="*/ 0 h 1069"/>
              <a:gd name="T36" fmla="*/ 1082 w 2038"/>
              <a:gd name="T37" fmla="*/ 7 h 1069"/>
              <a:gd name="T38" fmla="*/ 1146 w 2038"/>
              <a:gd name="T39" fmla="*/ 21 h 1069"/>
              <a:gd name="T40" fmla="*/ 1210 w 2038"/>
              <a:gd name="T41" fmla="*/ 49 h 1069"/>
              <a:gd name="T42" fmla="*/ 1273 w 2038"/>
              <a:gd name="T43" fmla="*/ 92 h 1069"/>
              <a:gd name="T44" fmla="*/ 1337 w 2038"/>
              <a:gd name="T45" fmla="*/ 145 h 1069"/>
              <a:gd name="T46" fmla="*/ 1401 w 2038"/>
              <a:gd name="T47" fmla="*/ 222 h 1069"/>
              <a:gd name="T48" fmla="*/ 1464 w 2038"/>
              <a:gd name="T49" fmla="*/ 309 h 1069"/>
              <a:gd name="T50" fmla="*/ 1528 w 2038"/>
              <a:gd name="T51" fmla="*/ 409 h 1069"/>
              <a:gd name="T52" fmla="*/ 1592 w 2038"/>
              <a:gd name="T53" fmla="*/ 520 h 1069"/>
              <a:gd name="T54" fmla="*/ 1655 w 2038"/>
              <a:gd name="T55" fmla="*/ 632 h 1069"/>
              <a:gd name="T56" fmla="*/ 1719 w 2038"/>
              <a:gd name="T57" fmla="*/ 723 h 1069"/>
              <a:gd name="T58" fmla="*/ 1783 w 2038"/>
              <a:gd name="T59" fmla="*/ 791 h 1069"/>
              <a:gd name="T60" fmla="*/ 1846 w 2038"/>
              <a:gd name="T61" fmla="*/ 850 h 1069"/>
              <a:gd name="T62" fmla="*/ 1910 w 2038"/>
              <a:gd name="T63" fmla="*/ 894 h 1069"/>
              <a:gd name="T64" fmla="*/ 1974 w 2038"/>
              <a:gd name="T65" fmla="*/ 997 h 1069"/>
              <a:gd name="T66" fmla="*/ 2037 w 2038"/>
              <a:gd name="T67" fmla="*/ 1068 h 1069"/>
              <a:gd name="T68" fmla="*/ 2038 w 2038"/>
              <a:gd name="T69" fmla="*/ 1069 h 1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38" h="1069">
                <a:moveTo>
                  <a:pt x="0" y="1045"/>
                </a:moveTo>
                <a:lnTo>
                  <a:pt x="0" y="1045"/>
                </a:lnTo>
                <a:lnTo>
                  <a:pt x="64" y="959"/>
                </a:lnTo>
                <a:lnTo>
                  <a:pt x="128" y="836"/>
                </a:lnTo>
                <a:lnTo>
                  <a:pt x="191" y="743"/>
                </a:lnTo>
                <a:lnTo>
                  <a:pt x="255" y="644"/>
                </a:lnTo>
                <a:lnTo>
                  <a:pt x="319" y="560"/>
                </a:lnTo>
                <a:lnTo>
                  <a:pt x="382" y="483"/>
                </a:lnTo>
                <a:lnTo>
                  <a:pt x="446" y="403"/>
                </a:lnTo>
                <a:lnTo>
                  <a:pt x="510" y="331"/>
                </a:lnTo>
                <a:lnTo>
                  <a:pt x="573" y="257"/>
                </a:lnTo>
                <a:lnTo>
                  <a:pt x="637" y="193"/>
                </a:lnTo>
                <a:lnTo>
                  <a:pt x="701" y="134"/>
                </a:lnTo>
                <a:lnTo>
                  <a:pt x="764" y="86"/>
                </a:lnTo>
                <a:lnTo>
                  <a:pt x="828" y="49"/>
                </a:lnTo>
                <a:lnTo>
                  <a:pt x="892" y="23"/>
                </a:lnTo>
                <a:lnTo>
                  <a:pt x="955" y="7"/>
                </a:lnTo>
                <a:lnTo>
                  <a:pt x="1019" y="0"/>
                </a:lnTo>
                <a:lnTo>
                  <a:pt x="1082" y="7"/>
                </a:lnTo>
                <a:lnTo>
                  <a:pt x="1146" y="21"/>
                </a:lnTo>
                <a:lnTo>
                  <a:pt x="1210" y="49"/>
                </a:lnTo>
                <a:lnTo>
                  <a:pt x="1273" y="92"/>
                </a:lnTo>
                <a:lnTo>
                  <a:pt x="1337" y="145"/>
                </a:lnTo>
                <a:lnTo>
                  <a:pt x="1401" y="222"/>
                </a:lnTo>
                <a:lnTo>
                  <a:pt x="1464" y="309"/>
                </a:lnTo>
                <a:lnTo>
                  <a:pt x="1528" y="409"/>
                </a:lnTo>
                <a:lnTo>
                  <a:pt x="1592" y="520"/>
                </a:lnTo>
                <a:lnTo>
                  <a:pt x="1655" y="632"/>
                </a:lnTo>
                <a:lnTo>
                  <a:pt x="1719" y="723"/>
                </a:lnTo>
                <a:lnTo>
                  <a:pt x="1783" y="791"/>
                </a:lnTo>
                <a:lnTo>
                  <a:pt x="1846" y="850"/>
                </a:lnTo>
                <a:lnTo>
                  <a:pt x="1910" y="894"/>
                </a:lnTo>
                <a:lnTo>
                  <a:pt x="1974" y="997"/>
                </a:lnTo>
                <a:lnTo>
                  <a:pt x="2037" y="1068"/>
                </a:lnTo>
                <a:lnTo>
                  <a:pt x="2038" y="1069"/>
                </a:lnTo>
              </a:path>
            </a:pathLst>
          </a:custGeom>
          <a:noFill/>
          <a:ln w="38100" cap="flat">
            <a:solidFill>
              <a:srgbClr val="7E2F8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52">
            <a:extLst>
              <a:ext uri="{FF2B5EF4-FFF2-40B4-BE49-F238E27FC236}">
                <a16:creationId xmlns:a16="http://schemas.microsoft.com/office/drawing/2014/main" id="{E58DC188-547B-FB19-4146-260B7AB6DFD4}"/>
              </a:ext>
            </a:extLst>
          </p:cNvPr>
          <p:cNvSpPr>
            <a:spLocks/>
          </p:cNvSpPr>
          <p:nvPr/>
        </p:nvSpPr>
        <p:spPr bwMode="auto">
          <a:xfrm>
            <a:off x="1979249" y="2158148"/>
            <a:ext cx="3233739" cy="938217"/>
          </a:xfrm>
          <a:custGeom>
            <a:avLst/>
            <a:gdLst>
              <a:gd name="T0" fmla="*/ 0 w 2037"/>
              <a:gd name="T1" fmla="*/ 173 h 591"/>
              <a:gd name="T2" fmla="*/ 64 w 2037"/>
              <a:gd name="T3" fmla="*/ 158 h 591"/>
              <a:gd name="T4" fmla="*/ 128 w 2037"/>
              <a:gd name="T5" fmla="*/ 129 h 591"/>
              <a:gd name="T6" fmla="*/ 191 w 2037"/>
              <a:gd name="T7" fmla="*/ 99 h 591"/>
              <a:gd name="T8" fmla="*/ 255 w 2037"/>
              <a:gd name="T9" fmla="*/ 46 h 591"/>
              <a:gd name="T10" fmla="*/ 319 w 2037"/>
              <a:gd name="T11" fmla="*/ 27 h 591"/>
              <a:gd name="T12" fmla="*/ 382 w 2037"/>
              <a:gd name="T13" fmla="*/ 5 h 591"/>
              <a:gd name="T14" fmla="*/ 446 w 2037"/>
              <a:gd name="T15" fmla="*/ 0 h 591"/>
              <a:gd name="T16" fmla="*/ 510 w 2037"/>
              <a:gd name="T17" fmla="*/ 18 h 591"/>
              <a:gd name="T18" fmla="*/ 573 w 2037"/>
              <a:gd name="T19" fmla="*/ 50 h 591"/>
              <a:gd name="T20" fmla="*/ 637 w 2037"/>
              <a:gd name="T21" fmla="*/ 103 h 591"/>
              <a:gd name="T22" fmla="*/ 701 w 2037"/>
              <a:gd name="T23" fmla="*/ 182 h 591"/>
              <a:gd name="T24" fmla="*/ 764 w 2037"/>
              <a:gd name="T25" fmla="*/ 265 h 591"/>
              <a:gd name="T26" fmla="*/ 828 w 2037"/>
              <a:gd name="T27" fmla="*/ 378 h 591"/>
              <a:gd name="T28" fmla="*/ 892 w 2037"/>
              <a:gd name="T29" fmla="*/ 491 h 591"/>
              <a:gd name="T30" fmla="*/ 955 w 2037"/>
              <a:gd name="T31" fmla="*/ 591 h 591"/>
              <a:gd name="T32" fmla="*/ 1019 w 2037"/>
              <a:gd name="T33" fmla="*/ 565 h 591"/>
              <a:gd name="T34" fmla="*/ 1082 w 2037"/>
              <a:gd name="T35" fmla="*/ 429 h 591"/>
              <a:gd name="T36" fmla="*/ 1146 w 2037"/>
              <a:gd name="T37" fmla="*/ 322 h 591"/>
              <a:gd name="T38" fmla="*/ 1210 w 2037"/>
              <a:gd name="T39" fmla="*/ 218 h 591"/>
              <a:gd name="T40" fmla="*/ 1273 w 2037"/>
              <a:gd name="T41" fmla="*/ 152 h 591"/>
              <a:gd name="T42" fmla="*/ 1337 w 2037"/>
              <a:gd name="T43" fmla="*/ 121 h 591"/>
              <a:gd name="T44" fmla="*/ 1401 w 2037"/>
              <a:gd name="T45" fmla="*/ 111 h 591"/>
              <a:gd name="T46" fmla="*/ 1464 w 2037"/>
              <a:gd name="T47" fmla="*/ 132 h 591"/>
              <a:gd name="T48" fmla="*/ 1528 w 2037"/>
              <a:gd name="T49" fmla="*/ 179 h 591"/>
              <a:gd name="T50" fmla="*/ 1592 w 2037"/>
              <a:gd name="T51" fmla="*/ 251 h 591"/>
              <a:gd name="T52" fmla="*/ 1655 w 2037"/>
              <a:gd name="T53" fmla="*/ 355 h 591"/>
              <a:gd name="T54" fmla="*/ 1719 w 2037"/>
              <a:gd name="T55" fmla="*/ 452 h 591"/>
              <a:gd name="T56" fmla="*/ 1783 w 2037"/>
              <a:gd name="T57" fmla="*/ 525 h 591"/>
              <a:gd name="T58" fmla="*/ 1846 w 2037"/>
              <a:gd name="T59" fmla="*/ 509 h 591"/>
              <a:gd name="T60" fmla="*/ 1910 w 2037"/>
              <a:gd name="T61" fmla="*/ 460 h 591"/>
              <a:gd name="T62" fmla="*/ 1974 w 2037"/>
              <a:gd name="T63" fmla="*/ 399 h 591"/>
              <a:gd name="T64" fmla="*/ 2037 w 2037"/>
              <a:gd name="T65" fmla="*/ 382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37" h="591">
                <a:moveTo>
                  <a:pt x="0" y="173"/>
                </a:moveTo>
                <a:lnTo>
                  <a:pt x="64" y="158"/>
                </a:lnTo>
                <a:lnTo>
                  <a:pt x="128" y="129"/>
                </a:lnTo>
                <a:lnTo>
                  <a:pt x="191" y="99"/>
                </a:lnTo>
                <a:lnTo>
                  <a:pt x="255" y="46"/>
                </a:lnTo>
                <a:lnTo>
                  <a:pt x="319" y="27"/>
                </a:lnTo>
                <a:lnTo>
                  <a:pt x="382" y="5"/>
                </a:lnTo>
                <a:lnTo>
                  <a:pt x="446" y="0"/>
                </a:lnTo>
                <a:lnTo>
                  <a:pt x="510" y="18"/>
                </a:lnTo>
                <a:lnTo>
                  <a:pt x="573" y="50"/>
                </a:lnTo>
                <a:lnTo>
                  <a:pt x="637" y="103"/>
                </a:lnTo>
                <a:lnTo>
                  <a:pt x="701" y="182"/>
                </a:lnTo>
                <a:lnTo>
                  <a:pt x="764" y="265"/>
                </a:lnTo>
                <a:lnTo>
                  <a:pt x="828" y="378"/>
                </a:lnTo>
                <a:lnTo>
                  <a:pt x="892" y="491"/>
                </a:lnTo>
                <a:lnTo>
                  <a:pt x="955" y="591"/>
                </a:lnTo>
                <a:lnTo>
                  <a:pt x="1019" y="565"/>
                </a:lnTo>
                <a:lnTo>
                  <a:pt x="1082" y="429"/>
                </a:lnTo>
                <a:lnTo>
                  <a:pt x="1146" y="322"/>
                </a:lnTo>
                <a:lnTo>
                  <a:pt x="1210" y="218"/>
                </a:lnTo>
                <a:lnTo>
                  <a:pt x="1273" y="152"/>
                </a:lnTo>
                <a:lnTo>
                  <a:pt x="1337" y="121"/>
                </a:lnTo>
                <a:lnTo>
                  <a:pt x="1401" y="111"/>
                </a:lnTo>
                <a:lnTo>
                  <a:pt x="1464" y="132"/>
                </a:lnTo>
                <a:lnTo>
                  <a:pt x="1528" y="179"/>
                </a:lnTo>
                <a:lnTo>
                  <a:pt x="1592" y="251"/>
                </a:lnTo>
                <a:lnTo>
                  <a:pt x="1655" y="355"/>
                </a:lnTo>
                <a:lnTo>
                  <a:pt x="1719" y="452"/>
                </a:lnTo>
                <a:lnTo>
                  <a:pt x="1783" y="525"/>
                </a:lnTo>
                <a:lnTo>
                  <a:pt x="1846" y="509"/>
                </a:lnTo>
                <a:lnTo>
                  <a:pt x="1910" y="460"/>
                </a:lnTo>
                <a:lnTo>
                  <a:pt x="1974" y="399"/>
                </a:lnTo>
                <a:lnTo>
                  <a:pt x="2037" y="382"/>
                </a:lnTo>
              </a:path>
            </a:pathLst>
          </a:custGeom>
          <a:noFill/>
          <a:ln w="38100" cap="flat">
            <a:solidFill>
              <a:srgbClr val="77AC3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56">
            <a:extLst>
              <a:ext uri="{FF2B5EF4-FFF2-40B4-BE49-F238E27FC236}">
                <a16:creationId xmlns:a16="http://schemas.microsoft.com/office/drawing/2014/main" id="{2427F858-2782-7940-1DF6-7F9E387AB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593" y="1307025"/>
            <a:ext cx="455613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Tile (h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57">
            <a:extLst>
              <a:ext uri="{FF2B5EF4-FFF2-40B4-BE49-F238E27FC236}">
                <a16:creationId xmlns:a16="http://schemas.microsoft.com/office/drawing/2014/main" id="{2F6A3756-08BB-1940-A343-69067576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593" y="1394338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rms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1E8E35D3-3DED-3DEA-6E69-EF381CC30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281" y="1307025"/>
            <a:ext cx="896938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= 0.083 mm)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Line 59">
            <a:extLst>
              <a:ext uri="{FF2B5EF4-FFF2-40B4-BE49-F238E27FC236}">
                <a16:creationId xmlns:a16="http://schemas.microsoft.com/office/drawing/2014/main" id="{2B834810-D821-D502-AC7E-168EFF4AE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8256" y="1400688"/>
            <a:ext cx="265113" cy="0"/>
          </a:xfrm>
          <a:prstGeom prst="line">
            <a:avLst/>
          </a:prstGeom>
          <a:noFill/>
          <a:ln w="26988" cap="flat">
            <a:solidFill>
              <a:srgbClr val="D9531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60">
            <a:extLst>
              <a:ext uri="{FF2B5EF4-FFF2-40B4-BE49-F238E27FC236}">
                <a16:creationId xmlns:a16="http://schemas.microsoft.com/office/drawing/2014/main" id="{8874C6F7-5793-6472-A61A-A0E381FE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191" y="1539318"/>
            <a:ext cx="542925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Brick (h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1">
            <a:extLst>
              <a:ext uri="{FF2B5EF4-FFF2-40B4-BE49-F238E27FC236}">
                <a16:creationId xmlns:a16="http://schemas.microsoft.com/office/drawing/2014/main" id="{CBC96AAC-9045-F0CD-573C-F20E92EEF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741" y="1629058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rms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2">
            <a:extLst>
              <a:ext uri="{FF2B5EF4-FFF2-40B4-BE49-F238E27FC236}">
                <a16:creationId xmlns:a16="http://schemas.microsoft.com/office/drawing/2014/main" id="{2452E49C-FC5C-8C5B-D7CE-36C7542E0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254" y="1539318"/>
            <a:ext cx="896938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= 0.246 mm)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Line 63">
            <a:extLst>
              <a:ext uri="{FF2B5EF4-FFF2-40B4-BE49-F238E27FC236}">
                <a16:creationId xmlns:a16="http://schemas.microsoft.com/office/drawing/2014/main" id="{9433CA53-C2B1-8EC5-AD1C-2E325E4D4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854" y="1637744"/>
            <a:ext cx="265113" cy="0"/>
          </a:xfrm>
          <a:prstGeom prst="line">
            <a:avLst/>
          </a:prstGeom>
          <a:noFill/>
          <a:ln w="26988" cap="flat">
            <a:solidFill>
              <a:srgbClr val="EDB1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64">
            <a:extLst>
              <a:ext uri="{FF2B5EF4-FFF2-40B4-BE49-F238E27FC236}">
                <a16:creationId xmlns:a16="http://schemas.microsoft.com/office/drawing/2014/main" id="{819A2FC1-7E95-CE23-DF51-2CF455C2A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348" y="1306794"/>
            <a:ext cx="830263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Redstone (h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65">
            <a:extLst>
              <a:ext uri="{FF2B5EF4-FFF2-40B4-BE49-F238E27FC236}">
                <a16:creationId xmlns:a16="http://schemas.microsoft.com/office/drawing/2014/main" id="{FC1C120E-C79F-D78A-B679-92B10D27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174" y="1380260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rms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66">
            <a:extLst>
              <a:ext uri="{FF2B5EF4-FFF2-40B4-BE49-F238E27FC236}">
                <a16:creationId xmlns:a16="http://schemas.microsoft.com/office/drawing/2014/main" id="{DF54592D-2EB2-5C37-ABB0-ACB52172B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461" y="1306794"/>
            <a:ext cx="896938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= 0.377 mm)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Line 67">
            <a:extLst>
              <a:ext uri="{FF2B5EF4-FFF2-40B4-BE49-F238E27FC236}">
                <a16:creationId xmlns:a16="http://schemas.microsoft.com/office/drawing/2014/main" id="{8036F0F0-B018-2A6E-EDCF-0B86AB927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3598" y="1403632"/>
            <a:ext cx="265113" cy="0"/>
          </a:xfrm>
          <a:prstGeom prst="line">
            <a:avLst/>
          </a:prstGeom>
          <a:noFill/>
          <a:ln w="26988" cap="flat">
            <a:solidFill>
              <a:srgbClr val="7E2F8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68">
            <a:extLst>
              <a:ext uri="{FF2B5EF4-FFF2-40B4-BE49-F238E27FC236}">
                <a16:creationId xmlns:a16="http://schemas.microsoft.com/office/drawing/2014/main" id="{4EE04838-869F-7A0A-ECE9-87E094A8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348" y="1541745"/>
            <a:ext cx="688975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Granite (h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69">
            <a:extLst>
              <a:ext uri="{FF2B5EF4-FFF2-40B4-BE49-F238E27FC236}">
                <a16:creationId xmlns:a16="http://schemas.microsoft.com/office/drawing/2014/main" id="{E1DBD675-778C-1618-0C1A-770FDFD94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710" y="1629058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rms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0">
            <a:extLst>
              <a:ext uri="{FF2B5EF4-FFF2-40B4-BE49-F238E27FC236}">
                <a16:creationId xmlns:a16="http://schemas.microsoft.com/office/drawing/2014/main" id="{A4F7DB6B-F330-19D9-305B-78710CE9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98" y="1541745"/>
            <a:ext cx="896938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= 0.748 mm)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Line 71">
            <a:extLst>
              <a:ext uri="{FF2B5EF4-FFF2-40B4-BE49-F238E27FC236}">
                <a16:creationId xmlns:a16="http://schemas.microsoft.com/office/drawing/2014/main" id="{F11CE73F-4730-8DA0-FE99-32943B3D4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3598" y="1635408"/>
            <a:ext cx="265113" cy="0"/>
          </a:xfrm>
          <a:prstGeom prst="line">
            <a:avLst/>
          </a:prstGeom>
          <a:noFill/>
          <a:ln w="26988" cap="flat">
            <a:solidFill>
              <a:srgbClr val="77AC3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8DB2241-DFA2-B2EC-FC1E-6BB2386B1435}"/>
              </a:ext>
            </a:extLst>
          </p:cNvPr>
          <p:cNvCxnSpPr>
            <a:cxnSpLocks/>
          </p:cNvCxnSpPr>
          <p:nvPr/>
        </p:nvCxnSpPr>
        <p:spPr>
          <a:xfrm flipH="1">
            <a:off x="2012587" y="3233692"/>
            <a:ext cx="91292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71D23E32-4098-1761-6CF2-6608154F3B42}"/>
              </a:ext>
            </a:extLst>
          </p:cNvPr>
          <p:cNvSpPr txBox="1"/>
          <p:nvPr/>
        </p:nvSpPr>
        <p:spPr>
          <a:xfrm>
            <a:off x="2689041" y="3310801"/>
            <a:ext cx="128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Increasing </a:t>
            </a:r>
          </a:p>
          <a:p>
            <a:r>
              <a:rPr lang="en-US" sz="2000" dirty="0"/>
              <a:t>roughness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B31FBD-7299-044D-862E-68452276A19B}"/>
              </a:ext>
            </a:extLst>
          </p:cNvPr>
          <p:cNvCxnSpPr>
            <a:cxnSpLocks/>
          </p:cNvCxnSpPr>
          <p:nvPr/>
        </p:nvCxnSpPr>
        <p:spPr>
          <a:xfrm flipH="1">
            <a:off x="2871313" y="1781282"/>
            <a:ext cx="514008" cy="34302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CC8AEB82-4276-4BF0-3F2A-9848FDC6DF63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612BBCB5-ABA3-3931-89A8-1AF95B201193}"/>
              </a:ext>
            </a:extLst>
          </p:cNvPr>
          <p:cNvGrpSpPr/>
          <p:nvPr/>
        </p:nvGrpSpPr>
        <p:grpSpPr>
          <a:xfrm>
            <a:off x="6217599" y="1228109"/>
            <a:ext cx="4898896" cy="3934230"/>
            <a:chOff x="6217599" y="1228109"/>
            <a:chExt cx="4898896" cy="39342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3EA1B9-D6E2-AEFC-2E96-0DF048553D1E}"/>
                </a:ext>
              </a:extLst>
            </p:cNvPr>
            <p:cNvGrpSpPr/>
            <p:nvPr/>
          </p:nvGrpSpPr>
          <p:grpSpPr>
            <a:xfrm>
              <a:off x="6217599" y="1228109"/>
              <a:ext cx="4898896" cy="3868842"/>
              <a:chOff x="2750389" y="1284224"/>
              <a:chExt cx="5770161" cy="4285411"/>
            </a:xfrm>
          </p:grpSpPr>
          <p:grpSp>
            <p:nvGrpSpPr>
              <p:cNvPr id="9" name="Graphic 8">
                <a:extLst>
                  <a:ext uri="{FF2B5EF4-FFF2-40B4-BE49-F238E27FC236}">
                    <a16:creationId xmlns:a16="http://schemas.microsoft.com/office/drawing/2014/main" id="{2E11EFFC-648B-3080-6ECB-0A4FD7E2D1AF}"/>
                  </a:ext>
                </a:extLst>
              </p:cNvPr>
              <p:cNvGrpSpPr/>
              <p:nvPr/>
            </p:nvGrpSpPr>
            <p:grpSpPr>
              <a:xfrm>
                <a:off x="3509353" y="4803346"/>
                <a:ext cx="4890072" cy="48900"/>
                <a:chOff x="3509349" y="4803344"/>
                <a:chExt cx="4890067" cy="48900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F4002DBA-18E0-6C93-2184-F4B145022A03}"/>
                    </a:ext>
                  </a:extLst>
                </p:cNvPr>
                <p:cNvSpPr/>
                <p:nvPr/>
              </p:nvSpPr>
              <p:spPr>
                <a:xfrm>
                  <a:off x="3509349" y="4852245"/>
                  <a:ext cx="4890067" cy="7511"/>
                </a:xfrm>
                <a:custGeom>
                  <a:avLst/>
                  <a:gdLst>
                    <a:gd name="connsiteX0" fmla="*/ 0 w 4890067"/>
                    <a:gd name="connsiteY0" fmla="*/ 0 h 7511"/>
                    <a:gd name="connsiteX1" fmla="*/ 4890067 w 4890067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67" h="7511">
                      <a:moveTo>
                        <a:pt x="0" y="0"/>
                      </a:moveTo>
                      <a:lnTo>
                        <a:pt x="4890067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B4E25D0-5607-11A7-45CF-24D13968FE71}"/>
                    </a:ext>
                  </a:extLst>
                </p:cNvPr>
                <p:cNvSpPr/>
                <p:nvPr/>
              </p:nvSpPr>
              <p:spPr>
                <a:xfrm>
                  <a:off x="3509349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1F54101F-BACC-0332-8EBC-2C8FE960D3FB}"/>
                    </a:ext>
                  </a:extLst>
                </p:cNvPr>
                <p:cNvSpPr/>
                <p:nvPr/>
              </p:nvSpPr>
              <p:spPr>
                <a:xfrm>
                  <a:off x="4324361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519497E1-FCC6-4DCC-AF34-9B2563DDD87B}"/>
                    </a:ext>
                  </a:extLst>
                </p:cNvPr>
                <p:cNvSpPr/>
                <p:nvPr/>
              </p:nvSpPr>
              <p:spPr>
                <a:xfrm>
                  <a:off x="5139372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2EBB6993-50D2-303E-A495-F337868BE843}"/>
                    </a:ext>
                  </a:extLst>
                </p:cNvPr>
                <p:cNvSpPr/>
                <p:nvPr/>
              </p:nvSpPr>
              <p:spPr>
                <a:xfrm>
                  <a:off x="5954383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ACB7B460-33BA-4643-4507-3EC5A2E402CF}"/>
                    </a:ext>
                  </a:extLst>
                </p:cNvPr>
                <p:cNvSpPr/>
                <p:nvPr/>
              </p:nvSpPr>
              <p:spPr>
                <a:xfrm>
                  <a:off x="6769394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E705510-B21E-6416-6A0F-CC82E26FA84F}"/>
                    </a:ext>
                  </a:extLst>
                </p:cNvPr>
                <p:cNvSpPr/>
                <p:nvPr/>
              </p:nvSpPr>
              <p:spPr>
                <a:xfrm>
                  <a:off x="7584405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EBDFB7A6-8A73-9F8B-D1C9-F07B013C3FC7}"/>
                    </a:ext>
                  </a:extLst>
                </p:cNvPr>
                <p:cNvSpPr/>
                <p:nvPr/>
              </p:nvSpPr>
              <p:spPr>
                <a:xfrm>
                  <a:off x="8399417" y="4803344"/>
                  <a:ext cx="7511" cy="48900"/>
                </a:xfrm>
                <a:custGeom>
                  <a:avLst/>
                  <a:gdLst>
                    <a:gd name="connsiteX0" fmla="*/ 0 w 7511"/>
                    <a:gd name="connsiteY0" fmla="*/ 48901 h 48900"/>
                    <a:gd name="connsiteX1" fmla="*/ 0 w 7511"/>
                    <a:gd name="connsiteY1" fmla="*/ 0 h 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48900">
                      <a:moveTo>
                        <a:pt x="0" y="4890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38073E6-2E16-28FE-923D-1829D203325B}"/>
                  </a:ext>
                </a:extLst>
              </p:cNvPr>
              <p:cNvSpPr/>
              <p:nvPr/>
            </p:nvSpPr>
            <p:spPr>
              <a:xfrm>
                <a:off x="3444799" y="5006189"/>
                <a:ext cx="119012" cy="172063"/>
              </a:xfrm>
              <a:custGeom>
                <a:avLst/>
                <a:gdLst>
                  <a:gd name="connsiteX0" fmla="*/ 74757 w 119012"/>
                  <a:gd name="connsiteY0" fmla="*/ 172595 h 172062"/>
                  <a:gd name="connsiteX1" fmla="*/ 74757 w 119012"/>
                  <a:gd name="connsiteY1" fmla="*/ 131398 h 172062"/>
                  <a:gd name="connsiteX2" fmla="*/ 109 w 119012"/>
                  <a:gd name="connsiteY2" fmla="*/ 131398 h 172062"/>
                  <a:gd name="connsiteX3" fmla="*/ 109 w 119012"/>
                  <a:gd name="connsiteY3" fmla="*/ 112033 h 172062"/>
                  <a:gd name="connsiteX4" fmla="*/ 78630 w 119012"/>
                  <a:gd name="connsiteY4" fmla="*/ 532 h 172062"/>
                  <a:gd name="connsiteX5" fmla="*/ 95882 w 119012"/>
                  <a:gd name="connsiteY5" fmla="*/ 532 h 172062"/>
                  <a:gd name="connsiteX6" fmla="*/ 95882 w 119012"/>
                  <a:gd name="connsiteY6" fmla="*/ 112033 h 172062"/>
                  <a:gd name="connsiteX7" fmla="*/ 119122 w 119012"/>
                  <a:gd name="connsiteY7" fmla="*/ 112033 h 172062"/>
                  <a:gd name="connsiteX8" fmla="*/ 119122 w 119012"/>
                  <a:gd name="connsiteY8" fmla="*/ 131398 h 172062"/>
                  <a:gd name="connsiteX9" fmla="*/ 95882 w 119012"/>
                  <a:gd name="connsiteY9" fmla="*/ 131398 h 172062"/>
                  <a:gd name="connsiteX10" fmla="*/ 95882 w 119012"/>
                  <a:gd name="connsiteY10" fmla="*/ 172595 h 172062"/>
                  <a:gd name="connsiteX11" fmla="*/ 74757 w 119012"/>
                  <a:gd name="connsiteY11" fmla="*/ 172595 h 172062"/>
                  <a:gd name="connsiteX12" fmla="*/ 74757 w 119012"/>
                  <a:gd name="connsiteY12" fmla="*/ 112033 h 172062"/>
                  <a:gd name="connsiteX13" fmla="*/ 74757 w 119012"/>
                  <a:gd name="connsiteY13" fmla="*/ 34452 h 172062"/>
                  <a:gd name="connsiteX14" fmla="*/ 20884 w 119012"/>
                  <a:gd name="connsiteY14" fmla="*/ 112033 h 172062"/>
                  <a:gd name="connsiteX15" fmla="*/ 74757 w 119012"/>
                  <a:gd name="connsiteY15" fmla="*/ 112033 h 17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9012" h="172062">
                    <a:moveTo>
                      <a:pt x="74757" y="172595"/>
                    </a:moveTo>
                    <a:lnTo>
                      <a:pt x="74757" y="131398"/>
                    </a:lnTo>
                    <a:lnTo>
                      <a:pt x="109" y="131398"/>
                    </a:lnTo>
                    <a:lnTo>
                      <a:pt x="109" y="112033"/>
                    </a:lnTo>
                    <a:lnTo>
                      <a:pt x="78630" y="532"/>
                    </a:lnTo>
                    <a:lnTo>
                      <a:pt x="95882" y="532"/>
                    </a:lnTo>
                    <a:lnTo>
                      <a:pt x="95882" y="112033"/>
                    </a:lnTo>
                    <a:lnTo>
                      <a:pt x="119122" y="112033"/>
                    </a:lnTo>
                    <a:lnTo>
                      <a:pt x="119122" y="131398"/>
                    </a:lnTo>
                    <a:lnTo>
                      <a:pt x="95882" y="131398"/>
                    </a:lnTo>
                    <a:lnTo>
                      <a:pt x="95882" y="172595"/>
                    </a:lnTo>
                    <a:lnTo>
                      <a:pt x="74757" y="172595"/>
                    </a:lnTo>
                    <a:close/>
                    <a:moveTo>
                      <a:pt x="74757" y="112033"/>
                    </a:moveTo>
                    <a:lnTo>
                      <a:pt x="74757" y="34452"/>
                    </a:lnTo>
                    <a:lnTo>
                      <a:pt x="20884" y="112033"/>
                    </a:lnTo>
                    <a:lnTo>
                      <a:pt x="74757" y="112033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7FEE2C1-90B0-1A30-837F-BDB4A852F9BC}"/>
                  </a:ext>
                </a:extLst>
              </p:cNvPr>
              <p:cNvSpPr/>
              <p:nvPr/>
            </p:nvSpPr>
            <p:spPr>
              <a:xfrm>
                <a:off x="4265798" y="5005484"/>
                <a:ext cx="113613" cy="175701"/>
              </a:xfrm>
              <a:custGeom>
                <a:avLst/>
                <a:gdLst>
                  <a:gd name="connsiteX0" fmla="*/ 110780 w 113613"/>
                  <a:gd name="connsiteY0" fmla="*/ 43372 h 175701"/>
                  <a:gd name="connsiteX1" fmla="*/ 89770 w 113613"/>
                  <a:gd name="connsiteY1" fmla="*/ 45015 h 175701"/>
                  <a:gd name="connsiteX2" fmla="*/ 81789 w 113613"/>
                  <a:gd name="connsiteY2" fmla="*/ 26940 h 175701"/>
                  <a:gd name="connsiteX3" fmla="*/ 60663 w 113613"/>
                  <a:gd name="connsiteY3" fmla="*/ 17903 h 175701"/>
                  <a:gd name="connsiteX4" fmla="*/ 42940 w 113613"/>
                  <a:gd name="connsiteY4" fmla="*/ 23537 h 175701"/>
                  <a:gd name="connsiteX5" fmla="*/ 27213 w 113613"/>
                  <a:gd name="connsiteY5" fmla="*/ 44780 h 175701"/>
                  <a:gd name="connsiteX6" fmla="*/ 21227 w 113613"/>
                  <a:gd name="connsiteY6" fmla="*/ 84569 h 175701"/>
                  <a:gd name="connsiteX7" fmla="*/ 39889 w 113613"/>
                  <a:gd name="connsiteY7" fmla="*/ 67315 h 175701"/>
                  <a:gd name="connsiteX8" fmla="*/ 63010 w 113613"/>
                  <a:gd name="connsiteY8" fmla="*/ 61682 h 175701"/>
                  <a:gd name="connsiteX9" fmla="*/ 98984 w 113613"/>
                  <a:gd name="connsiteY9" fmla="*/ 77233 h 175701"/>
                  <a:gd name="connsiteX10" fmla="*/ 113831 w 113613"/>
                  <a:gd name="connsiteY10" fmla="*/ 117432 h 175701"/>
                  <a:gd name="connsiteX11" fmla="*/ 106847 w 113613"/>
                  <a:gd name="connsiteY11" fmla="*/ 147537 h 175701"/>
                  <a:gd name="connsiteX12" fmla="*/ 87658 w 113613"/>
                  <a:gd name="connsiteY12" fmla="*/ 168839 h 175701"/>
                  <a:gd name="connsiteX13" fmla="*/ 59958 w 113613"/>
                  <a:gd name="connsiteY13" fmla="*/ 176234 h 175701"/>
                  <a:gd name="connsiteX14" fmla="*/ 16884 w 113613"/>
                  <a:gd name="connsiteY14" fmla="*/ 156809 h 175701"/>
                  <a:gd name="connsiteX15" fmla="*/ 218 w 113613"/>
                  <a:gd name="connsiteY15" fmla="*/ 92784 h 175701"/>
                  <a:gd name="connsiteX16" fmla="*/ 18644 w 113613"/>
                  <a:gd name="connsiteY16" fmla="*/ 20250 h 175701"/>
                  <a:gd name="connsiteX17" fmla="*/ 61954 w 113613"/>
                  <a:gd name="connsiteY17" fmla="*/ 532 h 175701"/>
                  <a:gd name="connsiteX18" fmla="*/ 95228 w 113613"/>
                  <a:gd name="connsiteY18" fmla="*/ 11917 h 175701"/>
                  <a:gd name="connsiteX19" fmla="*/ 110780 w 113613"/>
                  <a:gd name="connsiteY19" fmla="*/ 43372 h 175701"/>
                  <a:gd name="connsiteX20" fmla="*/ 24513 w 113613"/>
                  <a:gd name="connsiteY20" fmla="*/ 117549 h 175701"/>
                  <a:gd name="connsiteX21" fmla="*/ 29149 w 113613"/>
                  <a:gd name="connsiteY21" fmla="*/ 138441 h 175701"/>
                  <a:gd name="connsiteX22" fmla="*/ 42118 w 113613"/>
                  <a:gd name="connsiteY22" fmla="*/ 153640 h 175701"/>
                  <a:gd name="connsiteX23" fmla="*/ 59607 w 113613"/>
                  <a:gd name="connsiteY23" fmla="*/ 158863 h 175701"/>
                  <a:gd name="connsiteX24" fmla="*/ 82611 w 113613"/>
                  <a:gd name="connsiteY24" fmla="*/ 148065 h 175701"/>
                  <a:gd name="connsiteX25" fmla="*/ 92235 w 113613"/>
                  <a:gd name="connsiteY25" fmla="*/ 118723 h 175701"/>
                  <a:gd name="connsiteX26" fmla="*/ 82728 w 113613"/>
                  <a:gd name="connsiteY26" fmla="*/ 90613 h 175701"/>
                  <a:gd name="connsiteX27" fmla="*/ 58785 w 113613"/>
                  <a:gd name="connsiteY27" fmla="*/ 80343 h 175701"/>
                  <a:gd name="connsiteX28" fmla="*/ 34489 w 113613"/>
                  <a:gd name="connsiteY28" fmla="*/ 90613 h 175701"/>
                  <a:gd name="connsiteX29" fmla="*/ 24513 w 113613"/>
                  <a:gd name="connsiteY29" fmla="*/ 117549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613" h="175701">
                    <a:moveTo>
                      <a:pt x="110780" y="43372"/>
                    </a:moveTo>
                    <a:lnTo>
                      <a:pt x="89770" y="45015"/>
                    </a:lnTo>
                    <a:cubicBezTo>
                      <a:pt x="87892" y="36721"/>
                      <a:pt x="85232" y="30696"/>
                      <a:pt x="81789" y="26940"/>
                    </a:cubicBezTo>
                    <a:cubicBezTo>
                      <a:pt x="76077" y="20915"/>
                      <a:pt x="69035" y="17903"/>
                      <a:pt x="60663" y="17903"/>
                    </a:cubicBezTo>
                    <a:cubicBezTo>
                      <a:pt x="53933" y="17903"/>
                      <a:pt x="48026" y="19781"/>
                      <a:pt x="42940" y="23537"/>
                    </a:cubicBezTo>
                    <a:cubicBezTo>
                      <a:pt x="36289" y="28388"/>
                      <a:pt x="31047" y="35469"/>
                      <a:pt x="27213" y="44780"/>
                    </a:cubicBezTo>
                    <a:cubicBezTo>
                      <a:pt x="23378" y="54092"/>
                      <a:pt x="21383" y="67354"/>
                      <a:pt x="21227" y="84569"/>
                    </a:cubicBezTo>
                    <a:cubicBezTo>
                      <a:pt x="26313" y="76822"/>
                      <a:pt x="32533" y="71071"/>
                      <a:pt x="39889" y="67315"/>
                    </a:cubicBezTo>
                    <a:cubicBezTo>
                      <a:pt x="47243" y="63559"/>
                      <a:pt x="54951" y="61682"/>
                      <a:pt x="63010" y="61682"/>
                    </a:cubicBezTo>
                    <a:cubicBezTo>
                      <a:pt x="77094" y="61682"/>
                      <a:pt x="89086" y="66865"/>
                      <a:pt x="98984" y="77233"/>
                    </a:cubicBezTo>
                    <a:cubicBezTo>
                      <a:pt x="108882" y="87600"/>
                      <a:pt x="113831" y="101000"/>
                      <a:pt x="113831" y="117432"/>
                    </a:cubicBezTo>
                    <a:cubicBezTo>
                      <a:pt x="113831" y="128230"/>
                      <a:pt x="111503" y="138266"/>
                      <a:pt x="106847" y="147537"/>
                    </a:cubicBezTo>
                    <a:cubicBezTo>
                      <a:pt x="102192" y="156809"/>
                      <a:pt x="95796" y="163910"/>
                      <a:pt x="87658" y="168839"/>
                    </a:cubicBezTo>
                    <a:cubicBezTo>
                      <a:pt x="79520" y="173769"/>
                      <a:pt x="70287" y="176234"/>
                      <a:pt x="59958" y="176234"/>
                    </a:cubicBezTo>
                    <a:cubicBezTo>
                      <a:pt x="42353" y="176234"/>
                      <a:pt x="27995" y="169759"/>
                      <a:pt x="16884" y="156809"/>
                    </a:cubicBezTo>
                    <a:cubicBezTo>
                      <a:pt x="5773" y="143860"/>
                      <a:pt x="218" y="122518"/>
                      <a:pt x="218" y="92784"/>
                    </a:cubicBezTo>
                    <a:cubicBezTo>
                      <a:pt x="218" y="59529"/>
                      <a:pt x="6360" y="35352"/>
                      <a:pt x="18644" y="20250"/>
                    </a:cubicBezTo>
                    <a:cubicBezTo>
                      <a:pt x="29364" y="7105"/>
                      <a:pt x="43801" y="532"/>
                      <a:pt x="61954" y="532"/>
                    </a:cubicBezTo>
                    <a:cubicBezTo>
                      <a:pt x="75491" y="532"/>
                      <a:pt x="86582" y="4327"/>
                      <a:pt x="95228" y="11917"/>
                    </a:cubicBezTo>
                    <a:cubicBezTo>
                      <a:pt x="103874" y="19507"/>
                      <a:pt x="109058" y="29991"/>
                      <a:pt x="110780" y="43372"/>
                    </a:cubicBezTo>
                    <a:close/>
                    <a:moveTo>
                      <a:pt x="24513" y="117549"/>
                    </a:moveTo>
                    <a:cubicBezTo>
                      <a:pt x="24513" y="124826"/>
                      <a:pt x="26058" y="131790"/>
                      <a:pt x="29149" y="138441"/>
                    </a:cubicBezTo>
                    <a:cubicBezTo>
                      <a:pt x="32240" y="145092"/>
                      <a:pt x="36563" y="150159"/>
                      <a:pt x="42118" y="153640"/>
                    </a:cubicBezTo>
                    <a:cubicBezTo>
                      <a:pt x="47674" y="157122"/>
                      <a:pt x="53503" y="158863"/>
                      <a:pt x="59607" y="158863"/>
                    </a:cubicBezTo>
                    <a:cubicBezTo>
                      <a:pt x="68526" y="158863"/>
                      <a:pt x="76195" y="155264"/>
                      <a:pt x="82611" y="148065"/>
                    </a:cubicBezTo>
                    <a:cubicBezTo>
                      <a:pt x="89027" y="140867"/>
                      <a:pt x="92235" y="131086"/>
                      <a:pt x="92235" y="118723"/>
                    </a:cubicBezTo>
                    <a:cubicBezTo>
                      <a:pt x="92235" y="106830"/>
                      <a:pt x="89066" y="97460"/>
                      <a:pt x="82728" y="90613"/>
                    </a:cubicBezTo>
                    <a:cubicBezTo>
                      <a:pt x="76390" y="83766"/>
                      <a:pt x="68409" y="80343"/>
                      <a:pt x="58785" y="80343"/>
                    </a:cubicBezTo>
                    <a:cubicBezTo>
                      <a:pt x="49239" y="80343"/>
                      <a:pt x="41141" y="83766"/>
                      <a:pt x="34489" y="90613"/>
                    </a:cubicBezTo>
                    <a:cubicBezTo>
                      <a:pt x="27838" y="97460"/>
                      <a:pt x="24513" y="106439"/>
                      <a:pt x="24513" y="117549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EC7C873-9DE3-FCDC-1811-E15F8B0D1D8E}"/>
                  </a:ext>
                </a:extLst>
              </p:cNvPr>
              <p:cNvSpPr/>
              <p:nvPr/>
            </p:nvSpPr>
            <p:spPr>
              <a:xfrm>
                <a:off x="5081514" y="5005484"/>
                <a:ext cx="113379" cy="175701"/>
              </a:xfrm>
              <a:custGeom>
                <a:avLst/>
                <a:gdLst>
                  <a:gd name="connsiteX0" fmla="*/ 33071 w 113378"/>
                  <a:gd name="connsiteY0" fmla="*/ 79991 h 175701"/>
                  <a:gd name="connsiteX1" fmla="*/ 13589 w 113378"/>
                  <a:gd name="connsiteY1" fmla="*/ 66259 h 175701"/>
                  <a:gd name="connsiteX2" fmla="*/ 7251 w 113378"/>
                  <a:gd name="connsiteY2" fmla="*/ 44898 h 175701"/>
                  <a:gd name="connsiteX3" fmla="*/ 20748 w 113378"/>
                  <a:gd name="connsiteY3" fmla="*/ 13325 h 175701"/>
                  <a:gd name="connsiteX4" fmla="*/ 56663 w 113378"/>
                  <a:gd name="connsiteY4" fmla="*/ 532 h 175701"/>
                  <a:gd name="connsiteX5" fmla="*/ 92930 w 113378"/>
                  <a:gd name="connsiteY5" fmla="*/ 13619 h 175701"/>
                  <a:gd name="connsiteX6" fmla="*/ 106662 w 113378"/>
                  <a:gd name="connsiteY6" fmla="*/ 45485 h 175701"/>
                  <a:gd name="connsiteX7" fmla="*/ 100383 w 113378"/>
                  <a:gd name="connsiteY7" fmla="*/ 66318 h 175701"/>
                  <a:gd name="connsiteX8" fmla="*/ 81310 w 113378"/>
                  <a:gd name="connsiteY8" fmla="*/ 79991 h 175701"/>
                  <a:gd name="connsiteX9" fmla="*/ 105430 w 113378"/>
                  <a:gd name="connsiteY9" fmla="*/ 96658 h 175701"/>
                  <a:gd name="connsiteX10" fmla="*/ 113704 w 113378"/>
                  <a:gd name="connsiteY10" fmla="*/ 124122 h 175701"/>
                  <a:gd name="connsiteX11" fmla="*/ 98094 w 113378"/>
                  <a:gd name="connsiteY11" fmla="*/ 161211 h 175701"/>
                  <a:gd name="connsiteX12" fmla="*/ 57015 w 113378"/>
                  <a:gd name="connsiteY12" fmla="*/ 176234 h 175701"/>
                  <a:gd name="connsiteX13" fmla="*/ 15936 w 113378"/>
                  <a:gd name="connsiteY13" fmla="*/ 161152 h 175701"/>
                  <a:gd name="connsiteX14" fmla="*/ 326 w 113378"/>
                  <a:gd name="connsiteY14" fmla="*/ 123535 h 175701"/>
                  <a:gd name="connsiteX15" fmla="*/ 8835 w 113378"/>
                  <a:gd name="connsiteY15" fmla="*/ 95425 h 175701"/>
                  <a:gd name="connsiteX16" fmla="*/ 33071 w 113378"/>
                  <a:gd name="connsiteY16" fmla="*/ 79991 h 175701"/>
                  <a:gd name="connsiteX17" fmla="*/ 28847 w 113378"/>
                  <a:gd name="connsiteY17" fmla="*/ 44194 h 175701"/>
                  <a:gd name="connsiteX18" fmla="*/ 36710 w 113378"/>
                  <a:gd name="connsiteY18" fmla="*/ 64147 h 175701"/>
                  <a:gd name="connsiteX19" fmla="*/ 57133 w 113378"/>
                  <a:gd name="connsiteY19" fmla="*/ 71893 h 175701"/>
                  <a:gd name="connsiteX20" fmla="*/ 77144 w 113378"/>
                  <a:gd name="connsiteY20" fmla="*/ 64205 h 175701"/>
                  <a:gd name="connsiteX21" fmla="*/ 84949 w 113378"/>
                  <a:gd name="connsiteY21" fmla="*/ 45368 h 175701"/>
                  <a:gd name="connsiteX22" fmla="*/ 76909 w 113378"/>
                  <a:gd name="connsiteY22" fmla="*/ 25826 h 175701"/>
                  <a:gd name="connsiteX23" fmla="*/ 56898 w 113378"/>
                  <a:gd name="connsiteY23" fmla="*/ 17903 h 175701"/>
                  <a:gd name="connsiteX24" fmla="*/ 36827 w 113378"/>
                  <a:gd name="connsiteY24" fmla="*/ 25650 h 175701"/>
                  <a:gd name="connsiteX25" fmla="*/ 28847 w 113378"/>
                  <a:gd name="connsiteY25" fmla="*/ 44194 h 175701"/>
                  <a:gd name="connsiteX26" fmla="*/ 22039 w 113378"/>
                  <a:gd name="connsiteY26" fmla="*/ 123652 h 175701"/>
                  <a:gd name="connsiteX27" fmla="*/ 26323 w 113378"/>
                  <a:gd name="connsiteY27" fmla="*/ 141141 h 175701"/>
                  <a:gd name="connsiteX28" fmla="*/ 39057 w 113378"/>
                  <a:gd name="connsiteY28" fmla="*/ 154227 h 175701"/>
                  <a:gd name="connsiteX29" fmla="*/ 57250 w 113378"/>
                  <a:gd name="connsiteY29" fmla="*/ 158863 h 175701"/>
                  <a:gd name="connsiteX30" fmla="*/ 82249 w 113378"/>
                  <a:gd name="connsiteY30" fmla="*/ 149121 h 175701"/>
                  <a:gd name="connsiteX31" fmla="*/ 92108 w 113378"/>
                  <a:gd name="connsiteY31" fmla="*/ 124357 h 175701"/>
                  <a:gd name="connsiteX32" fmla="*/ 81956 w 113378"/>
                  <a:gd name="connsiteY32" fmla="*/ 99122 h 175701"/>
                  <a:gd name="connsiteX33" fmla="*/ 56545 w 113378"/>
                  <a:gd name="connsiteY33" fmla="*/ 89146 h 175701"/>
                  <a:gd name="connsiteX34" fmla="*/ 31840 w 113378"/>
                  <a:gd name="connsiteY34" fmla="*/ 99005 h 175701"/>
                  <a:gd name="connsiteX35" fmla="*/ 22039 w 113378"/>
                  <a:gd name="connsiteY35" fmla="*/ 123652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378" h="175701">
                    <a:moveTo>
                      <a:pt x="33071" y="79991"/>
                    </a:moveTo>
                    <a:cubicBezTo>
                      <a:pt x="24308" y="76783"/>
                      <a:pt x="17814" y="72206"/>
                      <a:pt x="13589" y="66259"/>
                    </a:cubicBezTo>
                    <a:cubicBezTo>
                      <a:pt x="9363" y="60312"/>
                      <a:pt x="7251" y="53192"/>
                      <a:pt x="7251" y="44898"/>
                    </a:cubicBezTo>
                    <a:cubicBezTo>
                      <a:pt x="7251" y="32378"/>
                      <a:pt x="11750" y="21854"/>
                      <a:pt x="20748" y="13325"/>
                    </a:cubicBezTo>
                    <a:cubicBezTo>
                      <a:pt x="29746" y="4797"/>
                      <a:pt x="41718" y="532"/>
                      <a:pt x="56663" y="532"/>
                    </a:cubicBezTo>
                    <a:cubicBezTo>
                      <a:pt x="71686" y="532"/>
                      <a:pt x="83775" y="4894"/>
                      <a:pt x="92930" y="13619"/>
                    </a:cubicBezTo>
                    <a:cubicBezTo>
                      <a:pt x="102085" y="22344"/>
                      <a:pt x="106662" y="32965"/>
                      <a:pt x="106662" y="45485"/>
                    </a:cubicBezTo>
                    <a:cubicBezTo>
                      <a:pt x="106662" y="53466"/>
                      <a:pt x="104569" y="60410"/>
                      <a:pt x="100383" y="66318"/>
                    </a:cubicBezTo>
                    <a:cubicBezTo>
                      <a:pt x="96197" y="72226"/>
                      <a:pt x="89839" y="76783"/>
                      <a:pt x="81310" y="79991"/>
                    </a:cubicBezTo>
                    <a:cubicBezTo>
                      <a:pt x="91874" y="83434"/>
                      <a:pt x="99914" y="88989"/>
                      <a:pt x="105430" y="96658"/>
                    </a:cubicBezTo>
                    <a:cubicBezTo>
                      <a:pt x="110946" y="104326"/>
                      <a:pt x="113704" y="113480"/>
                      <a:pt x="113704" y="124122"/>
                    </a:cubicBezTo>
                    <a:cubicBezTo>
                      <a:pt x="113704" y="138832"/>
                      <a:pt x="108501" y="151195"/>
                      <a:pt x="98094" y="161211"/>
                    </a:cubicBezTo>
                    <a:cubicBezTo>
                      <a:pt x="87688" y="171226"/>
                      <a:pt x="73995" y="176234"/>
                      <a:pt x="57015" y="176234"/>
                    </a:cubicBezTo>
                    <a:cubicBezTo>
                      <a:pt x="40036" y="176234"/>
                      <a:pt x="26343" y="171206"/>
                      <a:pt x="15936" y="161152"/>
                    </a:cubicBezTo>
                    <a:cubicBezTo>
                      <a:pt x="5529" y="151098"/>
                      <a:pt x="326" y="138558"/>
                      <a:pt x="326" y="123535"/>
                    </a:cubicBezTo>
                    <a:cubicBezTo>
                      <a:pt x="326" y="112346"/>
                      <a:pt x="3162" y="102976"/>
                      <a:pt x="8835" y="95425"/>
                    </a:cubicBezTo>
                    <a:cubicBezTo>
                      <a:pt x="14508" y="87875"/>
                      <a:pt x="22587" y="82730"/>
                      <a:pt x="33071" y="79991"/>
                    </a:cubicBezTo>
                    <a:close/>
                    <a:moveTo>
                      <a:pt x="28847" y="44194"/>
                    </a:moveTo>
                    <a:cubicBezTo>
                      <a:pt x="28847" y="52331"/>
                      <a:pt x="31468" y="58983"/>
                      <a:pt x="36710" y="64147"/>
                    </a:cubicBezTo>
                    <a:cubicBezTo>
                      <a:pt x="41953" y="69311"/>
                      <a:pt x="48760" y="71893"/>
                      <a:pt x="57133" y="71893"/>
                    </a:cubicBezTo>
                    <a:cubicBezTo>
                      <a:pt x="65270" y="71893"/>
                      <a:pt x="71941" y="69331"/>
                      <a:pt x="77144" y="64205"/>
                    </a:cubicBezTo>
                    <a:cubicBezTo>
                      <a:pt x="82347" y="59080"/>
                      <a:pt x="84949" y="52801"/>
                      <a:pt x="84949" y="45368"/>
                    </a:cubicBezTo>
                    <a:cubicBezTo>
                      <a:pt x="84949" y="37621"/>
                      <a:pt x="82269" y="31107"/>
                      <a:pt x="76909" y="25826"/>
                    </a:cubicBezTo>
                    <a:cubicBezTo>
                      <a:pt x="71549" y="20544"/>
                      <a:pt x="64879" y="17903"/>
                      <a:pt x="56898" y="17903"/>
                    </a:cubicBezTo>
                    <a:cubicBezTo>
                      <a:pt x="48839" y="17903"/>
                      <a:pt x="42148" y="20486"/>
                      <a:pt x="36827" y="25650"/>
                    </a:cubicBezTo>
                    <a:cubicBezTo>
                      <a:pt x="31507" y="30814"/>
                      <a:pt x="28847" y="36995"/>
                      <a:pt x="28847" y="44194"/>
                    </a:cubicBezTo>
                    <a:close/>
                    <a:moveTo>
                      <a:pt x="22039" y="123652"/>
                    </a:moveTo>
                    <a:cubicBezTo>
                      <a:pt x="22039" y="129677"/>
                      <a:pt x="23467" y="135507"/>
                      <a:pt x="26323" y="141141"/>
                    </a:cubicBezTo>
                    <a:cubicBezTo>
                      <a:pt x="29179" y="146775"/>
                      <a:pt x="33424" y="151137"/>
                      <a:pt x="39057" y="154227"/>
                    </a:cubicBezTo>
                    <a:cubicBezTo>
                      <a:pt x="44691" y="157318"/>
                      <a:pt x="50755" y="158863"/>
                      <a:pt x="57250" y="158863"/>
                    </a:cubicBezTo>
                    <a:cubicBezTo>
                      <a:pt x="67343" y="158863"/>
                      <a:pt x="75677" y="155616"/>
                      <a:pt x="82249" y="149121"/>
                    </a:cubicBezTo>
                    <a:cubicBezTo>
                      <a:pt x="88822" y="142628"/>
                      <a:pt x="92108" y="134372"/>
                      <a:pt x="92108" y="124357"/>
                    </a:cubicBezTo>
                    <a:cubicBezTo>
                      <a:pt x="92108" y="114185"/>
                      <a:pt x="88724" y="105773"/>
                      <a:pt x="81956" y="99122"/>
                    </a:cubicBezTo>
                    <a:cubicBezTo>
                      <a:pt x="75188" y="92472"/>
                      <a:pt x="66717" y="89146"/>
                      <a:pt x="56545" y="89146"/>
                    </a:cubicBezTo>
                    <a:cubicBezTo>
                      <a:pt x="46608" y="89146"/>
                      <a:pt x="38373" y="92433"/>
                      <a:pt x="31840" y="99005"/>
                    </a:cubicBezTo>
                    <a:cubicBezTo>
                      <a:pt x="25306" y="105578"/>
                      <a:pt x="22039" y="113793"/>
                      <a:pt x="22039" y="123652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9DBD0F3-B43A-28FE-6AC5-1307798A1F79}"/>
                  </a:ext>
                </a:extLst>
              </p:cNvPr>
              <p:cNvSpPr/>
              <p:nvPr/>
            </p:nvSpPr>
            <p:spPr>
              <a:xfrm>
                <a:off x="5845353" y="5005484"/>
                <a:ext cx="229691" cy="175701"/>
              </a:xfrm>
              <a:custGeom>
                <a:avLst/>
                <a:gdLst>
                  <a:gd name="connsiteX0" fmla="*/ 63814 w 229691"/>
                  <a:gd name="connsiteY0" fmla="*/ 173300 h 175701"/>
                  <a:gd name="connsiteX1" fmla="*/ 42687 w 229691"/>
                  <a:gd name="connsiteY1" fmla="*/ 173300 h 175701"/>
                  <a:gd name="connsiteX2" fmla="*/ 42687 w 229691"/>
                  <a:gd name="connsiteY2" fmla="*/ 38677 h 175701"/>
                  <a:gd name="connsiteX3" fmla="*/ 22676 w 229691"/>
                  <a:gd name="connsiteY3" fmla="*/ 53231 h 175701"/>
                  <a:gd name="connsiteX4" fmla="*/ 435 w 229691"/>
                  <a:gd name="connsiteY4" fmla="*/ 64147 h 175701"/>
                  <a:gd name="connsiteX5" fmla="*/ 435 w 229691"/>
                  <a:gd name="connsiteY5" fmla="*/ 43724 h 175701"/>
                  <a:gd name="connsiteX6" fmla="*/ 31420 w 229691"/>
                  <a:gd name="connsiteY6" fmla="*/ 23537 h 175701"/>
                  <a:gd name="connsiteX7" fmla="*/ 50199 w 229691"/>
                  <a:gd name="connsiteY7" fmla="*/ 532 h 175701"/>
                  <a:gd name="connsiteX8" fmla="*/ 63814 w 229691"/>
                  <a:gd name="connsiteY8" fmla="*/ 532 h 175701"/>
                  <a:gd name="connsiteX9" fmla="*/ 63814 w 229691"/>
                  <a:gd name="connsiteY9" fmla="*/ 173300 h 175701"/>
                  <a:gd name="connsiteX10" fmla="*/ 117921 w 229691"/>
                  <a:gd name="connsiteY10" fmla="*/ 88442 h 175701"/>
                  <a:gd name="connsiteX11" fmla="*/ 124200 w 229691"/>
                  <a:gd name="connsiteY11" fmla="*/ 39323 h 175701"/>
                  <a:gd name="connsiteX12" fmla="*/ 142862 w 229691"/>
                  <a:gd name="connsiteY12" fmla="*/ 10627 h 175701"/>
                  <a:gd name="connsiteX13" fmla="*/ 174024 w 229691"/>
                  <a:gd name="connsiteY13" fmla="*/ 532 h 175701"/>
                  <a:gd name="connsiteX14" fmla="*/ 198318 w 229691"/>
                  <a:gd name="connsiteY14" fmla="*/ 6108 h 175701"/>
                  <a:gd name="connsiteX15" fmla="*/ 215572 w 229691"/>
                  <a:gd name="connsiteY15" fmla="*/ 22187 h 175701"/>
                  <a:gd name="connsiteX16" fmla="*/ 226253 w 229691"/>
                  <a:gd name="connsiteY16" fmla="*/ 47774 h 175701"/>
                  <a:gd name="connsiteX17" fmla="*/ 230126 w 229691"/>
                  <a:gd name="connsiteY17" fmla="*/ 88442 h 175701"/>
                  <a:gd name="connsiteX18" fmla="*/ 223905 w 229691"/>
                  <a:gd name="connsiteY18" fmla="*/ 137326 h 175701"/>
                  <a:gd name="connsiteX19" fmla="*/ 205302 w 229691"/>
                  <a:gd name="connsiteY19" fmla="*/ 166082 h 175701"/>
                  <a:gd name="connsiteX20" fmla="*/ 174024 w 229691"/>
                  <a:gd name="connsiteY20" fmla="*/ 176234 h 175701"/>
                  <a:gd name="connsiteX21" fmla="*/ 134939 w 229691"/>
                  <a:gd name="connsiteY21" fmla="*/ 158394 h 175701"/>
                  <a:gd name="connsiteX22" fmla="*/ 117921 w 229691"/>
                  <a:gd name="connsiteY22" fmla="*/ 88442 h 175701"/>
                  <a:gd name="connsiteX23" fmla="*/ 139634 w 229691"/>
                  <a:gd name="connsiteY23" fmla="*/ 88442 h 175701"/>
                  <a:gd name="connsiteX24" fmla="*/ 149552 w 229691"/>
                  <a:gd name="connsiteY24" fmla="*/ 144837 h 175701"/>
                  <a:gd name="connsiteX25" fmla="*/ 174024 w 229691"/>
                  <a:gd name="connsiteY25" fmla="*/ 158863 h 175701"/>
                  <a:gd name="connsiteX26" fmla="*/ 198495 w 229691"/>
                  <a:gd name="connsiteY26" fmla="*/ 144779 h 175701"/>
                  <a:gd name="connsiteX27" fmla="*/ 208413 w 229691"/>
                  <a:gd name="connsiteY27" fmla="*/ 88442 h 175701"/>
                  <a:gd name="connsiteX28" fmla="*/ 198495 w 229691"/>
                  <a:gd name="connsiteY28" fmla="*/ 31987 h 175701"/>
                  <a:gd name="connsiteX29" fmla="*/ 173789 w 229691"/>
                  <a:gd name="connsiteY29" fmla="*/ 18020 h 175701"/>
                  <a:gd name="connsiteX30" fmla="*/ 150550 w 229691"/>
                  <a:gd name="connsiteY30" fmla="*/ 30345 h 175701"/>
                  <a:gd name="connsiteX31" fmla="*/ 139634 w 229691"/>
                  <a:gd name="connsiteY31" fmla="*/ 88442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9691" h="175701">
                    <a:moveTo>
                      <a:pt x="63814" y="173300"/>
                    </a:moveTo>
                    <a:lnTo>
                      <a:pt x="42687" y="173300"/>
                    </a:lnTo>
                    <a:lnTo>
                      <a:pt x="42687" y="38677"/>
                    </a:lnTo>
                    <a:cubicBezTo>
                      <a:pt x="37601" y="43529"/>
                      <a:pt x="30931" y="48380"/>
                      <a:pt x="22676" y="53231"/>
                    </a:cubicBezTo>
                    <a:cubicBezTo>
                      <a:pt x="14421" y="58083"/>
                      <a:pt x="7007" y="61721"/>
                      <a:pt x="435" y="64147"/>
                    </a:cubicBezTo>
                    <a:lnTo>
                      <a:pt x="435" y="43724"/>
                    </a:lnTo>
                    <a:cubicBezTo>
                      <a:pt x="12250" y="38169"/>
                      <a:pt x="22578" y="31440"/>
                      <a:pt x="31420" y="23537"/>
                    </a:cubicBezTo>
                    <a:cubicBezTo>
                      <a:pt x="40262" y="15634"/>
                      <a:pt x="46521" y="7966"/>
                      <a:pt x="50199" y="532"/>
                    </a:cubicBezTo>
                    <a:lnTo>
                      <a:pt x="63814" y="532"/>
                    </a:lnTo>
                    <a:lnTo>
                      <a:pt x="63814" y="173300"/>
                    </a:lnTo>
                    <a:close/>
                    <a:moveTo>
                      <a:pt x="117921" y="88442"/>
                    </a:moveTo>
                    <a:cubicBezTo>
                      <a:pt x="117921" y="68098"/>
                      <a:pt x="120014" y="51725"/>
                      <a:pt x="124200" y="39323"/>
                    </a:cubicBezTo>
                    <a:cubicBezTo>
                      <a:pt x="128386" y="26921"/>
                      <a:pt x="134607" y="17355"/>
                      <a:pt x="142862" y="10627"/>
                    </a:cubicBezTo>
                    <a:cubicBezTo>
                      <a:pt x="151117" y="3897"/>
                      <a:pt x="161504" y="532"/>
                      <a:pt x="174024" y="532"/>
                    </a:cubicBezTo>
                    <a:cubicBezTo>
                      <a:pt x="183256" y="532"/>
                      <a:pt x="191354" y="2391"/>
                      <a:pt x="198318" y="6108"/>
                    </a:cubicBezTo>
                    <a:cubicBezTo>
                      <a:pt x="205283" y="9824"/>
                      <a:pt x="211034" y="15184"/>
                      <a:pt x="215572" y="22187"/>
                    </a:cubicBezTo>
                    <a:cubicBezTo>
                      <a:pt x="220110" y="29190"/>
                      <a:pt x="223670" y="37719"/>
                      <a:pt x="226253" y="47774"/>
                    </a:cubicBezTo>
                    <a:cubicBezTo>
                      <a:pt x="228834" y="57828"/>
                      <a:pt x="230126" y="71384"/>
                      <a:pt x="230126" y="88442"/>
                    </a:cubicBezTo>
                    <a:cubicBezTo>
                      <a:pt x="230126" y="108629"/>
                      <a:pt x="228052" y="124924"/>
                      <a:pt x="223905" y="137326"/>
                    </a:cubicBezTo>
                    <a:cubicBezTo>
                      <a:pt x="219758" y="149728"/>
                      <a:pt x="213557" y="159313"/>
                      <a:pt x="205302" y="166082"/>
                    </a:cubicBezTo>
                    <a:cubicBezTo>
                      <a:pt x="197048" y="172850"/>
                      <a:pt x="186621" y="176234"/>
                      <a:pt x="174024" y="176234"/>
                    </a:cubicBezTo>
                    <a:cubicBezTo>
                      <a:pt x="157435" y="176234"/>
                      <a:pt x="144407" y="170287"/>
                      <a:pt x="134939" y="158394"/>
                    </a:cubicBezTo>
                    <a:cubicBezTo>
                      <a:pt x="123594" y="144074"/>
                      <a:pt x="117921" y="120757"/>
                      <a:pt x="117921" y="88442"/>
                    </a:cubicBezTo>
                    <a:close/>
                    <a:moveTo>
                      <a:pt x="139634" y="88442"/>
                    </a:moveTo>
                    <a:cubicBezTo>
                      <a:pt x="139634" y="116689"/>
                      <a:pt x="142940" y="135488"/>
                      <a:pt x="149552" y="144837"/>
                    </a:cubicBezTo>
                    <a:cubicBezTo>
                      <a:pt x="156163" y="154188"/>
                      <a:pt x="164321" y="158863"/>
                      <a:pt x="174024" y="158863"/>
                    </a:cubicBezTo>
                    <a:cubicBezTo>
                      <a:pt x="183726" y="158863"/>
                      <a:pt x="191883" y="154168"/>
                      <a:pt x="198495" y="144779"/>
                    </a:cubicBezTo>
                    <a:cubicBezTo>
                      <a:pt x="205107" y="135389"/>
                      <a:pt x="208413" y="116610"/>
                      <a:pt x="208413" y="88442"/>
                    </a:cubicBezTo>
                    <a:cubicBezTo>
                      <a:pt x="208413" y="60117"/>
                      <a:pt x="205107" y="41299"/>
                      <a:pt x="198495" y="31987"/>
                    </a:cubicBezTo>
                    <a:cubicBezTo>
                      <a:pt x="191883" y="22676"/>
                      <a:pt x="183647" y="18020"/>
                      <a:pt x="173789" y="18020"/>
                    </a:cubicBezTo>
                    <a:cubicBezTo>
                      <a:pt x="164086" y="18020"/>
                      <a:pt x="156340" y="22128"/>
                      <a:pt x="150550" y="30345"/>
                    </a:cubicBezTo>
                    <a:cubicBezTo>
                      <a:pt x="143273" y="40829"/>
                      <a:pt x="139634" y="60195"/>
                      <a:pt x="139634" y="88442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AB6DCF0-13A3-26BB-51BF-E6A8A70D3974}"/>
                  </a:ext>
                </a:extLst>
              </p:cNvPr>
              <p:cNvSpPr/>
              <p:nvPr/>
            </p:nvSpPr>
            <p:spPr>
              <a:xfrm>
                <a:off x="6660366" y="5005484"/>
                <a:ext cx="228517" cy="172767"/>
              </a:xfrm>
              <a:custGeom>
                <a:avLst/>
                <a:gdLst>
                  <a:gd name="connsiteX0" fmla="*/ 63922 w 228517"/>
                  <a:gd name="connsiteY0" fmla="*/ 173300 h 172767"/>
                  <a:gd name="connsiteX1" fmla="*/ 42796 w 228517"/>
                  <a:gd name="connsiteY1" fmla="*/ 173300 h 172767"/>
                  <a:gd name="connsiteX2" fmla="*/ 42796 w 228517"/>
                  <a:gd name="connsiteY2" fmla="*/ 38677 h 172767"/>
                  <a:gd name="connsiteX3" fmla="*/ 22784 w 228517"/>
                  <a:gd name="connsiteY3" fmla="*/ 53231 h 172767"/>
                  <a:gd name="connsiteX4" fmla="*/ 543 w 228517"/>
                  <a:gd name="connsiteY4" fmla="*/ 64147 h 172767"/>
                  <a:gd name="connsiteX5" fmla="*/ 543 w 228517"/>
                  <a:gd name="connsiteY5" fmla="*/ 43724 h 172767"/>
                  <a:gd name="connsiteX6" fmla="*/ 31528 w 228517"/>
                  <a:gd name="connsiteY6" fmla="*/ 23537 h 172767"/>
                  <a:gd name="connsiteX7" fmla="*/ 50308 w 228517"/>
                  <a:gd name="connsiteY7" fmla="*/ 532 h 172767"/>
                  <a:gd name="connsiteX8" fmla="*/ 63922 w 228517"/>
                  <a:gd name="connsiteY8" fmla="*/ 532 h 172767"/>
                  <a:gd name="connsiteX9" fmla="*/ 63922 w 228517"/>
                  <a:gd name="connsiteY9" fmla="*/ 173300 h 172767"/>
                  <a:gd name="connsiteX10" fmla="*/ 229060 w 228517"/>
                  <a:gd name="connsiteY10" fmla="*/ 152995 h 172767"/>
                  <a:gd name="connsiteX11" fmla="*/ 229060 w 228517"/>
                  <a:gd name="connsiteY11" fmla="*/ 173300 h 172767"/>
                  <a:gd name="connsiteX12" fmla="*/ 115330 w 228517"/>
                  <a:gd name="connsiteY12" fmla="*/ 173300 h 172767"/>
                  <a:gd name="connsiteX13" fmla="*/ 117795 w 228517"/>
                  <a:gd name="connsiteY13" fmla="*/ 158629 h 172767"/>
                  <a:gd name="connsiteX14" fmla="*/ 131703 w 228517"/>
                  <a:gd name="connsiteY14" fmla="*/ 135742 h 172767"/>
                  <a:gd name="connsiteX15" fmla="*/ 159343 w 228517"/>
                  <a:gd name="connsiteY15" fmla="*/ 109685 h 172767"/>
                  <a:gd name="connsiteX16" fmla="*/ 197254 w 228517"/>
                  <a:gd name="connsiteY16" fmla="*/ 73243 h 172767"/>
                  <a:gd name="connsiteX17" fmla="*/ 207113 w 228517"/>
                  <a:gd name="connsiteY17" fmla="*/ 47832 h 172767"/>
                  <a:gd name="connsiteX18" fmla="*/ 198134 w 228517"/>
                  <a:gd name="connsiteY18" fmla="*/ 26647 h 172767"/>
                  <a:gd name="connsiteX19" fmla="*/ 174719 w 228517"/>
                  <a:gd name="connsiteY19" fmla="*/ 18020 h 172767"/>
                  <a:gd name="connsiteX20" fmla="*/ 150306 w 228517"/>
                  <a:gd name="connsiteY20" fmla="*/ 27175 h 172767"/>
                  <a:gd name="connsiteX21" fmla="*/ 141034 w 228517"/>
                  <a:gd name="connsiteY21" fmla="*/ 52527 h 172767"/>
                  <a:gd name="connsiteX22" fmla="*/ 119321 w 228517"/>
                  <a:gd name="connsiteY22" fmla="*/ 50297 h 172767"/>
                  <a:gd name="connsiteX23" fmla="*/ 136104 w 228517"/>
                  <a:gd name="connsiteY23" fmla="*/ 13267 h 172767"/>
                  <a:gd name="connsiteX24" fmla="*/ 175188 w 228517"/>
                  <a:gd name="connsiteY24" fmla="*/ 532 h 172767"/>
                  <a:gd name="connsiteX25" fmla="*/ 214389 w 228517"/>
                  <a:gd name="connsiteY25" fmla="*/ 14264 h 172767"/>
                  <a:gd name="connsiteX26" fmla="*/ 228826 w 228517"/>
                  <a:gd name="connsiteY26" fmla="*/ 48302 h 172767"/>
                  <a:gd name="connsiteX27" fmla="*/ 224600 w 228517"/>
                  <a:gd name="connsiteY27" fmla="*/ 68606 h 172767"/>
                  <a:gd name="connsiteX28" fmla="*/ 210575 w 228517"/>
                  <a:gd name="connsiteY28" fmla="*/ 89616 h 172767"/>
                  <a:gd name="connsiteX29" fmla="*/ 178005 w 228517"/>
                  <a:gd name="connsiteY29" fmla="*/ 119897 h 172767"/>
                  <a:gd name="connsiteX30" fmla="*/ 153592 w 228517"/>
                  <a:gd name="connsiteY30" fmla="*/ 141551 h 172767"/>
                  <a:gd name="connsiteX31" fmla="*/ 144672 w 228517"/>
                  <a:gd name="connsiteY31" fmla="*/ 152995 h 172767"/>
                  <a:gd name="connsiteX32" fmla="*/ 229060 w 228517"/>
                  <a:gd name="connsiteY32" fmla="*/ 152995 h 17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28517" h="172767">
                    <a:moveTo>
                      <a:pt x="63922" y="173300"/>
                    </a:moveTo>
                    <a:lnTo>
                      <a:pt x="42796" y="173300"/>
                    </a:lnTo>
                    <a:lnTo>
                      <a:pt x="42796" y="38677"/>
                    </a:lnTo>
                    <a:cubicBezTo>
                      <a:pt x="37710" y="43529"/>
                      <a:pt x="31039" y="48380"/>
                      <a:pt x="22784" y="53231"/>
                    </a:cubicBezTo>
                    <a:cubicBezTo>
                      <a:pt x="14530" y="58083"/>
                      <a:pt x="7116" y="61721"/>
                      <a:pt x="543" y="64147"/>
                    </a:cubicBezTo>
                    <a:lnTo>
                      <a:pt x="543" y="43724"/>
                    </a:lnTo>
                    <a:cubicBezTo>
                      <a:pt x="12358" y="38169"/>
                      <a:pt x="22687" y="31440"/>
                      <a:pt x="31528" y="23537"/>
                    </a:cubicBezTo>
                    <a:cubicBezTo>
                      <a:pt x="40370" y="15634"/>
                      <a:pt x="46630" y="7966"/>
                      <a:pt x="50308" y="532"/>
                    </a:cubicBezTo>
                    <a:lnTo>
                      <a:pt x="63922" y="532"/>
                    </a:lnTo>
                    <a:lnTo>
                      <a:pt x="63922" y="173300"/>
                    </a:lnTo>
                    <a:close/>
                    <a:moveTo>
                      <a:pt x="229060" y="152995"/>
                    </a:moveTo>
                    <a:lnTo>
                      <a:pt x="229060" y="173300"/>
                    </a:lnTo>
                    <a:lnTo>
                      <a:pt x="115330" y="173300"/>
                    </a:lnTo>
                    <a:cubicBezTo>
                      <a:pt x="115173" y="168214"/>
                      <a:pt x="115995" y="163324"/>
                      <a:pt x="117795" y="158629"/>
                    </a:cubicBezTo>
                    <a:cubicBezTo>
                      <a:pt x="120690" y="150882"/>
                      <a:pt x="125326" y="143253"/>
                      <a:pt x="131703" y="135742"/>
                    </a:cubicBezTo>
                    <a:cubicBezTo>
                      <a:pt x="138080" y="128230"/>
                      <a:pt x="147294" y="119544"/>
                      <a:pt x="159343" y="109685"/>
                    </a:cubicBezTo>
                    <a:cubicBezTo>
                      <a:pt x="178044" y="94350"/>
                      <a:pt x="190681" y="82202"/>
                      <a:pt x="197254" y="73243"/>
                    </a:cubicBezTo>
                    <a:cubicBezTo>
                      <a:pt x="203826" y="64284"/>
                      <a:pt x="207113" y="55813"/>
                      <a:pt x="207113" y="47832"/>
                    </a:cubicBezTo>
                    <a:cubicBezTo>
                      <a:pt x="207113" y="39460"/>
                      <a:pt x="204120" y="32398"/>
                      <a:pt x="198134" y="26647"/>
                    </a:cubicBezTo>
                    <a:cubicBezTo>
                      <a:pt x="192148" y="20896"/>
                      <a:pt x="184343" y="18020"/>
                      <a:pt x="174719" y="18020"/>
                    </a:cubicBezTo>
                    <a:cubicBezTo>
                      <a:pt x="164547" y="18020"/>
                      <a:pt x="156409" y="21072"/>
                      <a:pt x="150306" y="27175"/>
                    </a:cubicBezTo>
                    <a:cubicBezTo>
                      <a:pt x="144203" y="33279"/>
                      <a:pt x="141112" y="41729"/>
                      <a:pt x="141034" y="52527"/>
                    </a:cubicBezTo>
                    <a:lnTo>
                      <a:pt x="119321" y="50297"/>
                    </a:lnTo>
                    <a:cubicBezTo>
                      <a:pt x="120807" y="34100"/>
                      <a:pt x="126402" y="21756"/>
                      <a:pt x="136104" y="13267"/>
                    </a:cubicBezTo>
                    <a:cubicBezTo>
                      <a:pt x="145807" y="4777"/>
                      <a:pt x="158835" y="532"/>
                      <a:pt x="175188" y="532"/>
                    </a:cubicBezTo>
                    <a:cubicBezTo>
                      <a:pt x="191698" y="532"/>
                      <a:pt x="204765" y="5110"/>
                      <a:pt x="214389" y="14264"/>
                    </a:cubicBezTo>
                    <a:cubicBezTo>
                      <a:pt x="224014" y="23419"/>
                      <a:pt x="228826" y="34765"/>
                      <a:pt x="228826" y="48302"/>
                    </a:cubicBezTo>
                    <a:cubicBezTo>
                      <a:pt x="228826" y="55188"/>
                      <a:pt x="227417" y="61956"/>
                      <a:pt x="224600" y="68606"/>
                    </a:cubicBezTo>
                    <a:cubicBezTo>
                      <a:pt x="221784" y="75257"/>
                      <a:pt x="217108" y="82260"/>
                      <a:pt x="210575" y="89616"/>
                    </a:cubicBezTo>
                    <a:cubicBezTo>
                      <a:pt x="204041" y="96970"/>
                      <a:pt x="193185" y="107065"/>
                      <a:pt x="178005" y="119897"/>
                    </a:cubicBezTo>
                    <a:cubicBezTo>
                      <a:pt x="165329" y="130538"/>
                      <a:pt x="157191" y="137756"/>
                      <a:pt x="153592" y="141551"/>
                    </a:cubicBezTo>
                    <a:cubicBezTo>
                      <a:pt x="149993" y="145346"/>
                      <a:pt x="147019" y="149160"/>
                      <a:pt x="144672" y="152995"/>
                    </a:cubicBezTo>
                    <a:lnTo>
                      <a:pt x="229060" y="152995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9EFA03-A3D7-995B-01C3-DB93E28841DE}"/>
                  </a:ext>
                </a:extLst>
              </p:cNvPr>
              <p:cNvSpPr/>
              <p:nvPr/>
            </p:nvSpPr>
            <p:spPr>
              <a:xfrm>
                <a:off x="7475378" y="5005484"/>
                <a:ext cx="229575" cy="172767"/>
              </a:xfrm>
              <a:custGeom>
                <a:avLst/>
                <a:gdLst>
                  <a:gd name="connsiteX0" fmla="*/ 64031 w 229574"/>
                  <a:gd name="connsiteY0" fmla="*/ 173300 h 172767"/>
                  <a:gd name="connsiteX1" fmla="*/ 42904 w 229574"/>
                  <a:gd name="connsiteY1" fmla="*/ 173300 h 172767"/>
                  <a:gd name="connsiteX2" fmla="*/ 42904 w 229574"/>
                  <a:gd name="connsiteY2" fmla="*/ 38677 h 172767"/>
                  <a:gd name="connsiteX3" fmla="*/ 22893 w 229574"/>
                  <a:gd name="connsiteY3" fmla="*/ 53231 h 172767"/>
                  <a:gd name="connsiteX4" fmla="*/ 652 w 229574"/>
                  <a:gd name="connsiteY4" fmla="*/ 64147 h 172767"/>
                  <a:gd name="connsiteX5" fmla="*/ 652 w 229574"/>
                  <a:gd name="connsiteY5" fmla="*/ 43724 h 172767"/>
                  <a:gd name="connsiteX6" fmla="*/ 31637 w 229574"/>
                  <a:gd name="connsiteY6" fmla="*/ 23537 h 172767"/>
                  <a:gd name="connsiteX7" fmla="*/ 50416 w 229574"/>
                  <a:gd name="connsiteY7" fmla="*/ 532 h 172767"/>
                  <a:gd name="connsiteX8" fmla="*/ 64031 w 229574"/>
                  <a:gd name="connsiteY8" fmla="*/ 532 h 172767"/>
                  <a:gd name="connsiteX9" fmla="*/ 64031 w 229574"/>
                  <a:gd name="connsiteY9" fmla="*/ 173300 h 172767"/>
                  <a:gd name="connsiteX10" fmla="*/ 185860 w 229574"/>
                  <a:gd name="connsiteY10" fmla="*/ 173300 h 172767"/>
                  <a:gd name="connsiteX11" fmla="*/ 185860 w 229574"/>
                  <a:gd name="connsiteY11" fmla="*/ 132103 h 172767"/>
                  <a:gd name="connsiteX12" fmla="*/ 111213 w 229574"/>
                  <a:gd name="connsiteY12" fmla="*/ 132103 h 172767"/>
                  <a:gd name="connsiteX13" fmla="*/ 111213 w 229574"/>
                  <a:gd name="connsiteY13" fmla="*/ 112737 h 172767"/>
                  <a:gd name="connsiteX14" fmla="*/ 189733 w 229574"/>
                  <a:gd name="connsiteY14" fmla="*/ 1237 h 172767"/>
                  <a:gd name="connsiteX15" fmla="*/ 206986 w 229574"/>
                  <a:gd name="connsiteY15" fmla="*/ 1237 h 172767"/>
                  <a:gd name="connsiteX16" fmla="*/ 206986 w 229574"/>
                  <a:gd name="connsiteY16" fmla="*/ 112737 h 172767"/>
                  <a:gd name="connsiteX17" fmla="*/ 230226 w 229574"/>
                  <a:gd name="connsiteY17" fmla="*/ 112737 h 172767"/>
                  <a:gd name="connsiteX18" fmla="*/ 230226 w 229574"/>
                  <a:gd name="connsiteY18" fmla="*/ 132103 h 172767"/>
                  <a:gd name="connsiteX19" fmla="*/ 206986 w 229574"/>
                  <a:gd name="connsiteY19" fmla="*/ 132103 h 172767"/>
                  <a:gd name="connsiteX20" fmla="*/ 206986 w 229574"/>
                  <a:gd name="connsiteY20" fmla="*/ 173300 h 172767"/>
                  <a:gd name="connsiteX21" fmla="*/ 185860 w 229574"/>
                  <a:gd name="connsiteY21" fmla="*/ 173300 h 172767"/>
                  <a:gd name="connsiteX22" fmla="*/ 185860 w 229574"/>
                  <a:gd name="connsiteY22" fmla="*/ 112737 h 172767"/>
                  <a:gd name="connsiteX23" fmla="*/ 185860 w 229574"/>
                  <a:gd name="connsiteY23" fmla="*/ 35156 h 172767"/>
                  <a:gd name="connsiteX24" fmla="*/ 131988 w 229574"/>
                  <a:gd name="connsiteY24" fmla="*/ 112737 h 172767"/>
                  <a:gd name="connsiteX25" fmla="*/ 185860 w 229574"/>
                  <a:gd name="connsiteY25" fmla="*/ 112737 h 17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9574" h="172767">
                    <a:moveTo>
                      <a:pt x="64031" y="173300"/>
                    </a:moveTo>
                    <a:lnTo>
                      <a:pt x="42904" y="173300"/>
                    </a:lnTo>
                    <a:lnTo>
                      <a:pt x="42904" y="38677"/>
                    </a:lnTo>
                    <a:cubicBezTo>
                      <a:pt x="37818" y="43529"/>
                      <a:pt x="31148" y="48380"/>
                      <a:pt x="22893" y="53231"/>
                    </a:cubicBezTo>
                    <a:cubicBezTo>
                      <a:pt x="14638" y="58083"/>
                      <a:pt x="7224" y="61721"/>
                      <a:pt x="652" y="64147"/>
                    </a:cubicBezTo>
                    <a:lnTo>
                      <a:pt x="652" y="43724"/>
                    </a:lnTo>
                    <a:cubicBezTo>
                      <a:pt x="12467" y="38169"/>
                      <a:pt x="22795" y="31440"/>
                      <a:pt x="31637" y="23537"/>
                    </a:cubicBezTo>
                    <a:cubicBezTo>
                      <a:pt x="40479" y="15634"/>
                      <a:pt x="46738" y="7966"/>
                      <a:pt x="50416" y="532"/>
                    </a:cubicBezTo>
                    <a:lnTo>
                      <a:pt x="64031" y="532"/>
                    </a:lnTo>
                    <a:lnTo>
                      <a:pt x="64031" y="173300"/>
                    </a:lnTo>
                    <a:close/>
                    <a:moveTo>
                      <a:pt x="185860" y="173300"/>
                    </a:moveTo>
                    <a:lnTo>
                      <a:pt x="185860" y="132103"/>
                    </a:lnTo>
                    <a:lnTo>
                      <a:pt x="111213" y="132103"/>
                    </a:lnTo>
                    <a:lnTo>
                      <a:pt x="111213" y="112737"/>
                    </a:lnTo>
                    <a:lnTo>
                      <a:pt x="189733" y="1237"/>
                    </a:lnTo>
                    <a:lnTo>
                      <a:pt x="206986" y="1237"/>
                    </a:lnTo>
                    <a:lnTo>
                      <a:pt x="206986" y="112737"/>
                    </a:lnTo>
                    <a:lnTo>
                      <a:pt x="230226" y="112737"/>
                    </a:lnTo>
                    <a:lnTo>
                      <a:pt x="230226" y="132103"/>
                    </a:lnTo>
                    <a:lnTo>
                      <a:pt x="206986" y="132103"/>
                    </a:lnTo>
                    <a:lnTo>
                      <a:pt x="206986" y="173300"/>
                    </a:lnTo>
                    <a:lnTo>
                      <a:pt x="185860" y="173300"/>
                    </a:lnTo>
                    <a:close/>
                    <a:moveTo>
                      <a:pt x="185860" y="112737"/>
                    </a:moveTo>
                    <a:lnTo>
                      <a:pt x="185860" y="35156"/>
                    </a:lnTo>
                    <a:lnTo>
                      <a:pt x="131988" y="112737"/>
                    </a:lnTo>
                    <a:lnTo>
                      <a:pt x="185860" y="112737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4BAF9E9-6A99-5CBB-83A8-6725560B80FD}"/>
                  </a:ext>
                </a:extLst>
              </p:cNvPr>
              <p:cNvSpPr/>
              <p:nvPr/>
            </p:nvSpPr>
            <p:spPr>
              <a:xfrm>
                <a:off x="8290390" y="5005484"/>
                <a:ext cx="230160" cy="175701"/>
              </a:xfrm>
              <a:custGeom>
                <a:avLst/>
                <a:gdLst>
                  <a:gd name="connsiteX0" fmla="*/ 64139 w 230160"/>
                  <a:gd name="connsiteY0" fmla="*/ 173300 h 175701"/>
                  <a:gd name="connsiteX1" fmla="*/ 43013 w 230160"/>
                  <a:gd name="connsiteY1" fmla="*/ 173300 h 175701"/>
                  <a:gd name="connsiteX2" fmla="*/ 43013 w 230160"/>
                  <a:gd name="connsiteY2" fmla="*/ 38677 h 175701"/>
                  <a:gd name="connsiteX3" fmla="*/ 23001 w 230160"/>
                  <a:gd name="connsiteY3" fmla="*/ 53231 h 175701"/>
                  <a:gd name="connsiteX4" fmla="*/ 760 w 230160"/>
                  <a:gd name="connsiteY4" fmla="*/ 64147 h 175701"/>
                  <a:gd name="connsiteX5" fmla="*/ 760 w 230160"/>
                  <a:gd name="connsiteY5" fmla="*/ 43724 h 175701"/>
                  <a:gd name="connsiteX6" fmla="*/ 31745 w 230160"/>
                  <a:gd name="connsiteY6" fmla="*/ 23537 h 175701"/>
                  <a:gd name="connsiteX7" fmla="*/ 50525 w 230160"/>
                  <a:gd name="connsiteY7" fmla="*/ 532 h 175701"/>
                  <a:gd name="connsiteX8" fmla="*/ 64139 w 230160"/>
                  <a:gd name="connsiteY8" fmla="*/ 532 h 175701"/>
                  <a:gd name="connsiteX9" fmla="*/ 64139 w 230160"/>
                  <a:gd name="connsiteY9" fmla="*/ 173300 h 175701"/>
                  <a:gd name="connsiteX10" fmla="*/ 227869 w 230160"/>
                  <a:gd name="connsiteY10" fmla="*/ 43372 h 175701"/>
                  <a:gd name="connsiteX11" fmla="*/ 206860 w 230160"/>
                  <a:gd name="connsiteY11" fmla="*/ 45015 h 175701"/>
                  <a:gd name="connsiteX12" fmla="*/ 198879 w 230160"/>
                  <a:gd name="connsiteY12" fmla="*/ 26940 h 175701"/>
                  <a:gd name="connsiteX13" fmla="*/ 177753 w 230160"/>
                  <a:gd name="connsiteY13" fmla="*/ 17903 h 175701"/>
                  <a:gd name="connsiteX14" fmla="*/ 160030 w 230160"/>
                  <a:gd name="connsiteY14" fmla="*/ 23537 h 175701"/>
                  <a:gd name="connsiteX15" fmla="*/ 144303 w 230160"/>
                  <a:gd name="connsiteY15" fmla="*/ 44780 h 175701"/>
                  <a:gd name="connsiteX16" fmla="*/ 138317 w 230160"/>
                  <a:gd name="connsiteY16" fmla="*/ 84569 h 175701"/>
                  <a:gd name="connsiteX17" fmla="*/ 156978 w 230160"/>
                  <a:gd name="connsiteY17" fmla="*/ 67315 h 175701"/>
                  <a:gd name="connsiteX18" fmla="*/ 180100 w 230160"/>
                  <a:gd name="connsiteY18" fmla="*/ 61682 h 175701"/>
                  <a:gd name="connsiteX19" fmla="*/ 216073 w 230160"/>
                  <a:gd name="connsiteY19" fmla="*/ 77233 h 175701"/>
                  <a:gd name="connsiteX20" fmla="*/ 230921 w 230160"/>
                  <a:gd name="connsiteY20" fmla="*/ 117432 h 175701"/>
                  <a:gd name="connsiteX21" fmla="*/ 223937 w 230160"/>
                  <a:gd name="connsiteY21" fmla="*/ 147537 h 175701"/>
                  <a:gd name="connsiteX22" fmla="*/ 204747 w 230160"/>
                  <a:gd name="connsiteY22" fmla="*/ 168839 h 175701"/>
                  <a:gd name="connsiteX23" fmla="*/ 177048 w 230160"/>
                  <a:gd name="connsiteY23" fmla="*/ 176234 h 175701"/>
                  <a:gd name="connsiteX24" fmla="*/ 133974 w 230160"/>
                  <a:gd name="connsiteY24" fmla="*/ 156809 h 175701"/>
                  <a:gd name="connsiteX25" fmla="*/ 117307 w 230160"/>
                  <a:gd name="connsiteY25" fmla="*/ 92784 h 175701"/>
                  <a:gd name="connsiteX26" fmla="*/ 135734 w 230160"/>
                  <a:gd name="connsiteY26" fmla="*/ 20250 h 175701"/>
                  <a:gd name="connsiteX27" fmla="*/ 179044 w 230160"/>
                  <a:gd name="connsiteY27" fmla="*/ 532 h 175701"/>
                  <a:gd name="connsiteX28" fmla="*/ 212317 w 230160"/>
                  <a:gd name="connsiteY28" fmla="*/ 11917 h 175701"/>
                  <a:gd name="connsiteX29" fmla="*/ 227869 w 230160"/>
                  <a:gd name="connsiteY29" fmla="*/ 43372 h 175701"/>
                  <a:gd name="connsiteX30" fmla="*/ 141603 w 230160"/>
                  <a:gd name="connsiteY30" fmla="*/ 117549 h 175701"/>
                  <a:gd name="connsiteX31" fmla="*/ 146239 w 230160"/>
                  <a:gd name="connsiteY31" fmla="*/ 138441 h 175701"/>
                  <a:gd name="connsiteX32" fmla="*/ 159208 w 230160"/>
                  <a:gd name="connsiteY32" fmla="*/ 153640 h 175701"/>
                  <a:gd name="connsiteX33" fmla="*/ 176696 w 230160"/>
                  <a:gd name="connsiteY33" fmla="*/ 158863 h 175701"/>
                  <a:gd name="connsiteX34" fmla="*/ 199701 w 230160"/>
                  <a:gd name="connsiteY34" fmla="*/ 148065 h 175701"/>
                  <a:gd name="connsiteX35" fmla="*/ 209325 w 230160"/>
                  <a:gd name="connsiteY35" fmla="*/ 118723 h 175701"/>
                  <a:gd name="connsiteX36" fmla="*/ 199818 w 230160"/>
                  <a:gd name="connsiteY36" fmla="*/ 90613 h 175701"/>
                  <a:gd name="connsiteX37" fmla="*/ 175875 w 230160"/>
                  <a:gd name="connsiteY37" fmla="*/ 80343 h 175701"/>
                  <a:gd name="connsiteX38" fmla="*/ 151579 w 230160"/>
                  <a:gd name="connsiteY38" fmla="*/ 90613 h 175701"/>
                  <a:gd name="connsiteX39" fmla="*/ 141603 w 230160"/>
                  <a:gd name="connsiteY39" fmla="*/ 117549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0160" h="175701">
                    <a:moveTo>
                      <a:pt x="64139" y="173300"/>
                    </a:moveTo>
                    <a:lnTo>
                      <a:pt x="43013" y="173300"/>
                    </a:lnTo>
                    <a:lnTo>
                      <a:pt x="43013" y="38677"/>
                    </a:lnTo>
                    <a:cubicBezTo>
                      <a:pt x="37927" y="43529"/>
                      <a:pt x="31256" y="48380"/>
                      <a:pt x="23001" y="53231"/>
                    </a:cubicBezTo>
                    <a:cubicBezTo>
                      <a:pt x="14747" y="58083"/>
                      <a:pt x="7333" y="61721"/>
                      <a:pt x="760" y="64147"/>
                    </a:cubicBezTo>
                    <a:lnTo>
                      <a:pt x="760" y="43724"/>
                    </a:lnTo>
                    <a:cubicBezTo>
                      <a:pt x="12575" y="38169"/>
                      <a:pt x="22904" y="31440"/>
                      <a:pt x="31745" y="23537"/>
                    </a:cubicBezTo>
                    <a:cubicBezTo>
                      <a:pt x="40587" y="15634"/>
                      <a:pt x="46847" y="7966"/>
                      <a:pt x="50525" y="532"/>
                    </a:cubicBezTo>
                    <a:lnTo>
                      <a:pt x="64139" y="532"/>
                    </a:lnTo>
                    <a:lnTo>
                      <a:pt x="64139" y="173300"/>
                    </a:lnTo>
                    <a:close/>
                    <a:moveTo>
                      <a:pt x="227869" y="43372"/>
                    </a:moveTo>
                    <a:lnTo>
                      <a:pt x="206860" y="45015"/>
                    </a:lnTo>
                    <a:cubicBezTo>
                      <a:pt x="204982" y="36721"/>
                      <a:pt x="202322" y="30696"/>
                      <a:pt x="198879" y="26940"/>
                    </a:cubicBezTo>
                    <a:cubicBezTo>
                      <a:pt x="193167" y="20915"/>
                      <a:pt x="186125" y="17903"/>
                      <a:pt x="177753" y="17903"/>
                    </a:cubicBezTo>
                    <a:cubicBezTo>
                      <a:pt x="171023" y="17903"/>
                      <a:pt x="165116" y="19781"/>
                      <a:pt x="160030" y="23537"/>
                    </a:cubicBezTo>
                    <a:cubicBezTo>
                      <a:pt x="153379" y="28388"/>
                      <a:pt x="148137" y="35469"/>
                      <a:pt x="144303" y="44780"/>
                    </a:cubicBezTo>
                    <a:cubicBezTo>
                      <a:pt x="140468" y="54092"/>
                      <a:pt x="138473" y="67354"/>
                      <a:pt x="138317" y="84569"/>
                    </a:cubicBezTo>
                    <a:cubicBezTo>
                      <a:pt x="143403" y="76822"/>
                      <a:pt x="149623" y="71071"/>
                      <a:pt x="156978" y="67315"/>
                    </a:cubicBezTo>
                    <a:cubicBezTo>
                      <a:pt x="164333" y="63559"/>
                      <a:pt x="172041" y="61682"/>
                      <a:pt x="180100" y="61682"/>
                    </a:cubicBezTo>
                    <a:cubicBezTo>
                      <a:pt x="194184" y="61682"/>
                      <a:pt x="206175" y="66865"/>
                      <a:pt x="216073" y="77233"/>
                    </a:cubicBezTo>
                    <a:cubicBezTo>
                      <a:pt x="225971" y="87600"/>
                      <a:pt x="230921" y="101000"/>
                      <a:pt x="230921" y="117432"/>
                    </a:cubicBezTo>
                    <a:cubicBezTo>
                      <a:pt x="230921" y="128230"/>
                      <a:pt x="228593" y="138266"/>
                      <a:pt x="223937" y="147537"/>
                    </a:cubicBezTo>
                    <a:cubicBezTo>
                      <a:pt x="219281" y="156809"/>
                      <a:pt x="212885" y="163910"/>
                      <a:pt x="204747" y="168839"/>
                    </a:cubicBezTo>
                    <a:cubicBezTo>
                      <a:pt x="196610" y="173769"/>
                      <a:pt x="187377" y="176234"/>
                      <a:pt x="177048" y="176234"/>
                    </a:cubicBezTo>
                    <a:cubicBezTo>
                      <a:pt x="159443" y="176234"/>
                      <a:pt x="145085" y="169759"/>
                      <a:pt x="133974" y="156809"/>
                    </a:cubicBezTo>
                    <a:cubicBezTo>
                      <a:pt x="122863" y="143860"/>
                      <a:pt x="117307" y="122518"/>
                      <a:pt x="117307" y="92784"/>
                    </a:cubicBezTo>
                    <a:cubicBezTo>
                      <a:pt x="117307" y="59529"/>
                      <a:pt x="123450" y="35352"/>
                      <a:pt x="135734" y="20250"/>
                    </a:cubicBezTo>
                    <a:cubicBezTo>
                      <a:pt x="146454" y="7105"/>
                      <a:pt x="160891" y="532"/>
                      <a:pt x="179044" y="532"/>
                    </a:cubicBezTo>
                    <a:cubicBezTo>
                      <a:pt x="192581" y="532"/>
                      <a:pt x="203672" y="4327"/>
                      <a:pt x="212317" y="11917"/>
                    </a:cubicBezTo>
                    <a:cubicBezTo>
                      <a:pt x="220964" y="19507"/>
                      <a:pt x="226148" y="29991"/>
                      <a:pt x="227869" y="43372"/>
                    </a:cubicBezTo>
                    <a:close/>
                    <a:moveTo>
                      <a:pt x="141603" y="117549"/>
                    </a:moveTo>
                    <a:cubicBezTo>
                      <a:pt x="141603" y="124826"/>
                      <a:pt x="143148" y="131790"/>
                      <a:pt x="146239" y="138441"/>
                    </a:cubicBezTo>
                    <a:cubicBezTo>
                      <a:pt x="149330" y="145092"/>
                      <a:pt x="153653" y="150159"/>
                      <a:pt x="159208" y="153640"/>
                    </a:cubicBezTo>
                    <a:cubicBezTo>
                      <a:pt x="164764" y="157122"/>
                      <a:pt x="170593" y="158863"/>
                      <a:pt x="176696" y="158863"/>
                    </a:cubicBezTo>
                    <a:cubicBezTo>
                      <a:pt x="185616" y="158863"/>
                      <a:pt x="193284" y="155264"/>
                      <a:pt x="199701" y="148065"/>
                    </a:cubicBezTo>
                    <a:cubicBezTo>
                      <a:pt x="206117" y="140867"/>
                      <a:pt x="209325" y="131086"/>
                      <a:pt x="209325" y="118723"/>
                    </a:cubicBezTo>
                    <a:cubicBezTo>
                      <a:pt x="209325" y="106830"/>
                      <a:pt x="206156" y="97460"/>
                      <a:pt x="199818" y="90613"/>
                    </a:cubicBezTo>
                    <a:cubicBezTo>
                      <a:pt x="193480" y="83766"/>
                      <a:pt x="185499" y="80343"/>
                      <a:pt x="175875" y="80343"/>
                    </a:cubicBezTo>
                    <a:cubicBezTo>
                      <a:pt x="166328" y="80343"/>
                      <a:pt x="158230" y="83766"/>
                      <a:pt x="151579" y="90613"/>
                    </a:cubicBezTo>
                    <a:cubicBezTo>
                      <a:pt x="144928" y="97460"/>
                      <a:pt x="141603" y="106439"/>
                      <a:pt x="141603" y="117549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AA82DBD-B15C-9FA2-10DD-3638E1FDDB8E}"/>
                  </a:ext>
                </a:extLst>
              </p:cNvPr>
              <p:cNvSpPr/>
              <p:nvPr/>
            </p:nvSpPr>
            <p:spPr>
              <a:xfrm>
                <a:off x="5358754" y="5372509"/>
                <a:ext cx="716290" cy="197126"/>
              </a:xfrm>
              <a:custGeom>
                <a:avLst/>
                <a:gdLst>
                  <a:gd name="connsiteX0" fmla="*/ 359 w 923419"/>
                  <a:gd name="connsiteY0" fmla="*/ 192051 h 246710"/>
                  <a:gd name="connsiteX1" fmla="*/ 359 w 923419"/>
                  <a:gd name="connsiteY1" fmla="*/ 3908 h 246710"/>
                  <a:gd name="connsiteX2" fmla="*/ 25358 w 923419"/>
                  <a:gd name="connsiteY2" fmla="*/ 3908 h 246710"/>
                  <a:gd name="connsiteX3" fmla="*/ 25358 w 923419"/>
                  <a:gd name="connsiteY3" fmla="*/ 81138 h 246710"/>
                  <a:gd name="connsiteX4" fmla="*/ 123127 w 923419"/>
                  <a:gd name="connsiteY4" fmla="*/ 81138 h 246710"/>
                  <a:gd name="connsiteX5" fmla="*/ 123127 w 923419"/>
                  <a:gd name="connsiteY5" fmla="*/ 3908 h 246710"/>
                  <a:gd name="connsiteX6" fmla="*/ 148009 w 923419"/>
                  <a:gd name="connsiteY6" fmla="*/ 3908 h 246710"/>
                  <a:gd name="connsiteX7" fmla="*/ 148009 w 923419"/>
                  <a:gd name="connsiteY7" fmla="*/ 192051 h 246710"/>
                  <a:gd name="connsiteX8" fmla="*/ 123127 w 923419"/>
                  <a:gd name="connsiteY8" fmla="*/ 192051 h 246710"/>
                  <a:gd name="connsiteX9" fmla="*/ 123127 w 923419"/>
                  <a:gd name="connsiteY9" fmla="*/ 103320 h 246710"/>
                  <a:gd name="connsiteX10" fmla="*/ 25358 w 923419"/>
                  <a:gd name="connsiteY10" fmla="*/ 103320 h 246710"/>
                  <a:gd name="connsiteX11" fmla="*/ 25358 w 923419"/>
                  <a:gd name="connsiteY11" fmla="*/ 192051 h 246710"/>
                  <a:gd name="connsiteX12" fmla="*/ 359 w 923419"/>
                  <a:gd name="connsiteY12" fmla="*/ 192051 h 246710"/>
                  <a:gd name="connsiteX13" fmla="*/ 190535 w 923419"/>
                  <a:gd name="connsiteY13" fmla="*/ 192051 h 246710"/>
                  <a:gd name="connsiteX14" fmla="*/ 190535 w 923419"/>
                  <a:gd name="connsiteY14" fmla="*/ 3908 h 246710"/>
                  <a:gd name="connsiteX15" fmla="*/ 261543 w 923419"/>
                  <a:gd name="connsiteY15" fmla="*/ 3908 h 246710"/>
                  <a:gd name="connsiteX16" fmla="*/ 290181 w 923419"/>
                  <a:gd name="connsiteY16" fmla="*/ 5669 h 246710"/>
                  <a:gd name="connsiteX17" fmla="*/ 313362 w 923419"/>
                  <a:gd name="connsiteY17" fmla="*/ 14472 h 246710"/>
                  <a:gd name="connsiteX18" fmla="*/ 328443 w 923419"/>
                  <a:gd name="connsiteY18" fmla="*/ 32605 h 246710"/>
                  <a:gd name="connsiteX19" fmla="*/ 334194 w 923419"/>
                  <a:gd name="connsiteY19" fmla="*/ 58250 h 246710"/>
                  <a:gd name="connsiteX20" fmla="*/ 318877 w 923419"/>
                  <a:gd name="connsiteY20" fmla="*/ 98919 h 246710"/>
                  <a:gd name="connsiteX21" fmla="*/ 263656 w 923419"/>
                  <a:gd name="connsiteY21" fmla="*/ 115527 h 246710"/>
                  <a:gd name="connsiteX22" fmla="*/ 215417 w 923419"/>
                  <a:gd name="connsiteY22" fmla="*/ 115527 h 246710"/>
                  <a:gd name="connsiteX23" fmla="*/ 215417 w 923419"/>
                  <a:gd name="connsiteY23" fmla="*/ 192051 h 246710"/>
                  <a:gd name="connsiteX24" fmla="*/ 190535 w 923419"/>
                  <a:gd name="connsiteY24" fmla="*/ 192051 h 246710"/>
                  <a:gd name="connsiteX25" fmla="*/ 215417 w 923419"/>
                  <a:gd name="connsiteY25" fmla="*/ 93344 h 246710"/>
                  <a:gd name="connsiteX26" fmla="*/ 264125 w 923419"/>
                  <a:gd name="connsiteY26" fmla="*/ 93344 h 246710"/>
                  <a:gd name="connsiteX27" fmla="*/ 298338 w 923419"/>
                  <a:gd name="connsiteY27" fmla="*/ 84365 h 246710"/>
                  <a:gd name="connsiteX28" fmla="*/ 308490 w 923419"/>
                  <a:gd name="connsiteY28" fmla="*/ 59072 h 246710"/>
                  <a:gd name="connsiteX29" fmla="*/ 302505 w 923419"/>
                  <a:gd name="connsiteY29" fmla="*/ 38826 h 246710"/>
                  <a:gd name="connsiteX30" fmla="*/ 286777 w 923419"/>
                  <a:gd name="connsiteY30" fmla="*/ 27734 h 246710"/>
                  <a:gd name="connsiteX31" fmla="*/ 263539 w 923419"/>
                  <a:gd name="connsiteY31" fmla="*/ 26091 h 246710"/>
                  <a:gd name="connsiteX32" fmla="*/ 215417 w 923419"/>
                  <a:gd name="connsiteY32" fmla="*/ 26091 h 246710"/>
                  <a:gd name="connsiteX33" fmla="*/ 215417 w 923419"/>
                  <a:gd name="connsiteY33" fmla="*/ 93344 h 246710"/>
                  <a:gd name="connsiteX34" fmla="*/ 358380 w 923419"/>
                  <a:gd name="connsiteY34" fmla="*/ 131606 h 246710"/>
                  <a:gd name="connsiteX35" fmla="*/ 381854 w 923419"/>
                  <a:gd name="connsiteY35" fmla="*/ 129494 h 246710"/>
                  <a:gd name="connsiteX36" fmla="*/ 389600 w 923419"/>
                  <a:gd name="connsiteY36" fmla="*/ 152732 h 246710"/>
                  <a:gd name="connsiteX37" fmla="*/ 408556 w 923419"/>
                  <a:gd name="connsiteY37" fmla="*/ 167345 h 246710"/>
                  <a:gd name="connsiteX38" fmla="*/ 437370 w 923419"/>
                  <a:gd name="connsiteY38" fmla="*/ 172920 h 246710"/>
                  <a:gd name="connsiteX39" fmla="*/ 462604 w 923419"/>
                  <a:gd name="connsiteY39" fmla="*/ 168695 h 246710"/>
                  <a:gd name="connsiteX40" fmla="*/ 478860 w 923419"/>
                  <a:gd name="connsiteY40" fmla="*/ 157076 h 246710"/>
                  <a:gd name="connsiteX41" fmla="*/ 484200 w 923419"/>
                  <a:gd name="connsiteY41" fmla="*/ 140995 h 246710"/>
                  <a:gd name="connsiteX42" fmla="*/ 479036 w 923419"/>
                  <a:gd name="connsiteY42" fmla="*/ 125503 h 246710"/>
                  <a:gd name="connsiteX43" fmla="*/ 462017 w 923419"/>
                  <a:gd name="connsiteY43" fmla="*/ 114352 h 246710"/>
                  <a:gd name="connsiteX44" fmla="*/ 428567 w 923419"/>
                  <a:gd name="connsiteY44" fmla="*/ 105198 h 246710"/>
                  <a:gd name="connsiteX45" fmla="*/ 392183 w 923419"/>
                  <a:gd name="connsiteY45" fmla="*/ 93461 h 246710"/>
                  <a:gd name="connsiteX46" fmla="*/ 372171 w 923419"/>
                  <a:gd name="connsiteY46" fmla="*/ 75973 h 246710"/>
                  <a:gd name="connsiteX47" fmla="*/ 365540 w 923419"/>
                  <a:gd name="connsiteY47" fmla="*/ 52500 h 246710"/>
                  <a:gd name="connsiteX48" fmla="*/ 373638 w 923419"/>
                  <a:gd name="connsiteY48" fmla="*/ 25915 h 246710"/>
                  <a:gd name="connsiteX49" fmla="*/ 397230 w 923419"/>
                  <a:gd name="connsiteY49" fmla="*/ 7077 h 246710"/>
                  <a:gd name="connsiteX50" fmla="*/ 431736 w 923419"/>
                  <a:gd name="connsiteY50" fmla="*/ 622 h 246710"/>
                  <a:gd name="connsiteX51" fmla="*/ 468707 w 923419"/>
                  <a:gd name="connsiteY51" fmla="*/ 7371 h 246710"/>
                  <a:gd name="connsiteX52" fmla="*/ 493237 w 923419"/>
                  <a:gd name="connsiteY52" fmla="*/ 27206 h 246710"/>
                  <a:gd name="connsiteX53" fmla="*/ 502510 w 923419"/>
                  <a:gd name="connsiteY53" fmla="*/ 56842 h 246710"/>
                  <a:gd name="connsiteX54" fmla="*/ 478566 w 923419"/>
                  <a:gd name="connsiteY54" fmla="*/ 58720 h 246710"/>
                  <a:gd name="connsiteX55" fmla="*/ 465597 w 923419"/>
                  <a:gd name="connsiteY55" fmla="*/ 31725 h 246710"/>
                  <a:gd name="connsiteX56" fmla="*/ 432792 w 923419"/>
                  <a:gd name="connsiteY56" fmla="*/ 22570 h 246710"/>
                  <a:gd name="connsiteX57" fmla="*/ 399870 w 923419"/>
                  <a:gd name="connsiteY57" fmla="*/ 30845 h 246710"/>
                  <a:gd name="connsiteX58" fmla="*/ 389483 w 923419"/>
                  <a:gd name="connsiteY58" fmla="*/ 50856 h 246710"/>
                  <a:gd name="connsiteX59" fmla="*/ 396877 w 923419"/>
                  <a:gd name="connsiteY59" fmla="*/ 67523 h 246710"/>
                  <a:gd name="connsiteX60" fmla="*/ 434377 w 923419"/>
                  <a:gd name="connsiteY60" fmla="*/ 80961 h 246710"/>
                  <a:gd name="connsiteX61" fmla="*/ 476102 w 923419"/>
                  <a:gd name="connsiteY61" fmla="*/ 92992 h 246710"/>
                  <a:gd name="connsiteX62" fmla="*/ 500338 w 923419"/>
                  <a:gd name="connsiteY62" fmla="*/ 112123 h 246710"/>
                  <a:gd name="connsiteX63" fmla="*/ 508143 w 923419"/>
                  <a:gd name="connsiteY63" fmla="*/ 138883 h 246710"/>
                  <a:gd name="connsiteX64" fmla="*/ 499517 w 923419"/>
                  <a:gd name="connsiteY64" fmla="*/ 167228 h 246710"/>
                  <a:gd name="connsiteX65" fmla="*/ 474810 w 923419"/>
                  <a:gd name="connsiteY65" fmla="*/ 187885 h 246710"/>
                  <a:gd name="connsiteX66" fmla="*/ 438544 w 923419"/>
                  <a:gd name="connsiteY66" fmla="*/ 195220 h 246710"/>
                  <a:gd name="connsiteX67" fmla="*/ 395763 w 923419"/>
                  <a:gd name="connsiteY67" fmla="*/ 187767 h 246710"/>
                  <a:gd name="connsiteX68" fmla="*/ 368650 w 923419"/>
                  <a:gd name="connsiteY68" fmla="*/ 165408 h 246710"/>
                  <a:gd name="connsiteX69" fmla="*/ 358380 w 923419"/>
                  <a:gd name="connsiteY69" fmla="*/ 131606 h 246710"/>
                  <a:gd name="connsiteX70" fmla="*/ 575991 w 923419"/>
                  <a:gd name="connsiteY70" fmla="*/ 192051 h 246710"/>
                  <a:gd name="connsiteX71" fmla="*/ 525991 w 923419"/>
                  <a:gd name="connsiteY71" fmla="*/ 3908 h 246710"/>
                  <a:gd name="connsiteX72" fmla="*/ 551578 w 923419"/>
                  <a:gd name="connsiteY72" fmla="*/ 3908 h 246710"/>
                  <a:gd name="connsiteX73" fmla="*/ 580216 w 923419"/>
                  <a:gd name="connsiteY73" fmla="*/ 127263 h 246710"/>
                  <a:gd name="connsiteX74" fmla="*/ 588197 w 923419"/>
                  <a:gd name="connsiteY74" fmla="*/ 165761 h 246710"/>
                  <a:gd name="connsiteX75" fmla="*/ 596648 w 923419"/>
                  <a:gd name="connsiteY75" fmla="*/ 130902 h 246710"/>
                  <a:gd name="connsiteX76" fmla="*/ 632445 w 923419"/>
                  <a:gd name="connsiteY76" fmla="*/ 3908 h 246710"/>
                  <a:gd name="connsiteX77" fmla="*/ 662491 w 923419"/>
                  <a:gd name="connsiteY77" fmla="*/ 3908 h 246710"/>
                  <a:gd name="connsiteX78" fmla="*/ 689487 w 923419"/>
                  <a:gd name="connsiteY78" fmla="*/ 99095 h 246710"/>
                  <a:gd name="connsiteX79" fmla="*/ 704040 w 923419"/>
                  <a:gd name="connsiteY79" fmla="*/ 165761 h 246710"/>
                  <a:gd name="connsiteX80" fmla="*/ 713430 w 923419"/>
                  <a:gd name="connsiteY80" fmla="*/ 124799 h 246710"/>
                  <a:gd name="connsiteX81" fmla="*/ 743004 w 923419"/>
                  <a:gd name="connsiteY81" fmla="*/ 3908 h 246710"/>
                  <a:gd name="connsiteX82" fmla="*/ 768010 w 923419"/>
                  <a:gd name="connsiteY82" fmla="*/ 3908 h 246710"/>
                  <a:gd name="connsiteX83" fmla="*/ 716364 w 923419"/>
                  <a:gd name="connsiteY83" fmla="*/ 192051 h 246710"/>
                  <a:gd name="connsiteX84" fmla="*/ 692421 w 923419"/>
                  <a:gd name="connsiteY84" fmla="*/ 192051 h 246710"/>
                  <a:gd name="connsiteX85" fmla="*/ 652750 w 923419"/>
                  <a:gd name="connsiteY85" fmla="*/ 48626 h 246710"/>
                  <a:gd name="connsiteX86" fmla="*/ 646881 w 923419"/>
                  <a:gd name="connsiteY86" fmla="*/ 26561 h 246710"/>
                  <a:gd name="connsiteX87" fmla="*/ 641365 w 923419"/>
                  <a:gd name="connsiteY87" fmla="*/ 48626 h 246710"/>
                  <a:gd name="connsiteX88" fmla="*/ 601342 w 923419"/>
                  <a:gd name="connsiteY88" fmla="*/ 192051 h 246710"/>
                  <a:gd name="connsiteX89" fmla="*/ 575991 w 923419"/>
                  <a:gd name="connsiteY89" fmla="*/ 192051 h 246710"/>
                  <a:gd name="connsiteX90" fmla="*/ 907231 w 923419"/>
                  <a:gd name="connsiteY90" fmla="*/ 247332 h 246710"/>
                  <a:gd name="connsiteX91" fmla="*/ 874893 w 923419"/>
                  <a:gd name="connsiteY91" fmla="*/ 190937 h 246710"/>
                  <a:gd name="connsiteX92" fmla="*/ 861695 w 923419"/>
                  <a:gd name="connsiteY92" fmla="*/ 123860 h 246710"/>
                  <a:gd name="connsiteX93" fmla="*/ 871550 w 923419"/>
                  <a:gd name="connsiteY93" fmla="*/ 65293 h 246710"/>
                  <a:gd name="connsiteX94" fmla="*/ 907231 w 923419"/>
                  <a:gd name="connsiteY94" fmla="*/ 622 h 246710"/>
                  <a:gd name="connsiteX95" fmla="*/ 923779 w 923419"/>
                  <a:gd name="connsiteY95" fmla="*/ 622 h 246710"/>
                  <a:gd name="connsiteX96" fmla="*/ 903242 w 923419"/>
                  <a:gd name="connsiteY96" fmla="*/ 38768 h 246710"/>
                  <a:gd name="connsiteX97" fmla="*/ 890915 w 923419"/>
                  <a:gd name="connsiteY97" fmla="*/ 75738 h 246710"/>
                  <a:gd name="connsiteX98" fmla="*/ 885402 w 923419"/>
                  <a:gd name="connsiteY98" fmla="*/ 123977 h 246710"/>
                  <a:gd name="connsiteX99" fmla="*/ 923779 w 923419"/>
                  <a:gd name="connsiteY99" fmla="*/ 247332 h 246710"/>
                  <a:gd name="connsiteX100" fmla="*/ 907231 w 923419"/>
                  <a:gd name="connsiteY100" fmla="*/ 247332 h 24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923419" h="246710">
                    <a:moveTo>
                      <a:pt x="359" y="192051"/>
                    </a:moveTo>
                    <a:lnTo>
                      <a:pt x="359" y="3908"/>
                    </a:lnTo>
                    <a:lnTo>
                      <a:pt x="25358" y="3908"/>
                    </a:lnTo>
                    <a:lnTo>
                      <a:pt x="25358" y="81138"/>
                    </a:lnTo>
                    <a:lnTo>
                      <a:pt x="123127" y="81138"/>
                    </a:lnTo>
                    <a:lnTo>
                      <a:pt x="123127" y="3908"/>
                    </a:lnTo>
                    <a:lnTo>
                      <a:pt x="148009" y="3908"/>
                    </a:lnTo>
                    <a:lnTo>
                      <a:pt x="148009" y="192051"/>
                    </a:lnTo>
                    <a:lnTo>
                      <a:pt x="123127" y="192051"/>
                    </a:lnTo>
                    <a:lnTo>
                      <a:pt x="123127" y="103320"/>
                    </a:lnTo>
                    <a:lnTo>
                      <a:pt x="25358" y="103320"/>
                    </a:lnTo>
                    <a:lnTo>
                      <a:pt x="25358" y="192051"/>
                    </a:lnTo>
                    <a:lnTo>
                      <a:pt x="359" y="192051"/>
                    </a:lnTo>
                    <a:close/>
                    <a:moveTo>
                      <a:pt x="190535" y="192051"/>
                    </a:moveTo>
                    <a:lnTo>
                      <a:pt x="190535" y="3908"/>
                    </a:lnTo>
                    <a:lnTo>
                      <a:pt x="261543" y="3908"/>
                    </a:lnTo>
                    <a:cubicBezTo>
                      <a:pt x="273984" y="3908"/>
                      <a:pt x="283530" y="4495"/>
                      <a:pt x="290181" y="5669"/>
                    </a:cubicBezTo>
                    <a:cubicBezTo>
                      <a:pt x="299414" y="7234"/>
                      <a:pt x="307141" y="10169"/>
                      <a:pt x="313362" y="14472"/>
                    </a:cubicBezTo>
                    <a:cubicBezTo>
                      <a:pt x="319582" y="18775"/>
                      <a:pt x="324610" y="24820"/>
                      <a:pt x="328443" y="32605"/>
                    </a:cubicBezTo>
                    <a:cubicBezTo>
                      <a:pt x="332277" y="40391"/>
                      <a:pt x="334194" y="48939"/>
                      <a:pt x="334194" y="58250"/>
                    </a:cubicBezTo>
                    <a:cubicBezTo>
                      <a:pt x="334194" y="74291"/>
                      <a:pt x="329089" y="87847"/>
                      <a:pt x="318877" y="98919"/>
                    </a:cubicBezTo>
                    <a:cubicBezTo>
                      <a:pt x="308667" y="109990"/>
                      <a:pt x="290260" y="115527"/>
                      <a:pt x="263656" y="115527"/>
                    </a:cubicBezTo>
                    <a:lnTo>
                      <a:pt x="215417" y="115527"/>
                    </a:lnTo>
                    <a:lnTo>
                      <a:pt x="215417" y="192051"/>
                    </a:lnTo>
                    <a:lnTo>
                      <a:pt x="190535" y="192051"/>
                    </a:lnTo>
                    <a:close/>
                    <a:moveTo>
                      <a:pt x="215417" y="93344"/>
                    </a:moveTo>
                    <a:lnTo>
                      <a:pt x="264125" y="93344"/>
                    </a:lnTo>
                    <a:cubicBezTo>
                      <a:pt x="280165" y="93344"/>
                      <a:pt x="291570" y="90351"/>
                      <a:pt x="298338" y="84365"/>
                    </a:cubicBezTo>
                    <a:cubicBezTo>
                      <a:pt x="305106" y="78379"/>
                      <a:pt x="308490" y="69948"/>
                      <a:pt x="308490" y="59072"/>
                    </a:cubicBezTo>
                    <a:cubicBezTo>
                      <a:pt x="308490" y="51169"/>
                      <a:pt x="306495" y="44421"/>
                      <a:pt x="302505" y="38826"/>
                    </a:cubicBezTo>
                    <a:cubicBezTo>
                      <a:pt x="298514" y="33231"/>
                      <a:pt x="293272" y="29534"/>
                      <a:pt x="286777" y="27734"/>
                    </a:cubicBezTo>
                    <a:cubicBezTo>
                      <a:pt x="282630" y="26639"/>
                      <a:pt x="274884" y="26091"/>
                      <a:pt x="263539" y="26091"/>
                    </a:cubicBezTo>
                    <a:lnTo>
                      <a:pt x="215417" y="26091"/>
                    </a:lnTo>
                    <a:lnTo>
                      <a:pt x="215417" y="93344"/>
                    </a:lnTo>
                    <a:close/>
                    <a:moveTo>
                      <a:pt x="358380" y="131606"/>
                    </a:moveTo>
                    <a:lnTo>
                      <a:pt x="381854" y="129494"/>
                    </a:lnTo>
                    <a:cubicBezTo>
                      <a:pt x="382949" y="138961"/>
                      <a:pt x="385531" y="146708"/>
                      <a:pt x="389600" y="152732"/>
                    </a:cubicBezTo>
                    <a:cubicBezTo>
                      <a:pt x="393669" y="158758"/>
                      <a:pt x="399987" y="163629"/>
                      <a:pt x="408556" y="167345"/>
                    </a:cubicBezTo>
                    <a:cubicBezTo>
                      <a:pt x="417123" y="171062"/>
                      <a:pt x="426728" y="172920"/>
                      <a:pt x="437370" y="172920"/>
                    </a:cubicBezTo>
                    <a:cubicBezTo>
                      <a:pt x="446916" y="172920"/>
                      <a:pt x="455328" y="171511"/>
                      <a:pt x="462604" y="168695"/>
                    </a:cubicBezTo>
                    <a:cubicBezTo>
                      <a:pt x="469881" y="165878"/>
                      <a:pt x="475299" y="162005"/>
                      <a:pt x="478860" y="157076"/>
                    </a:cubicBezTo>
                    <a:cubicBezTo>
                      <a:pt x="482420" y="152146"/>
                      <a:pt x="484200" y="146786"/>
                      <a:pt x="484200" y="140995"/>
                    </a:cubicBezTo>
                    <a:cubicBezTo>
                      <a:pt x="484200" y="135049"/>
                      <a:pt x="482478" y="129885"/>
                      <a:pt x="479036" y="125503"/>
                    </a:cubicBezTo>
                    <a:cubicBezTo>
                      <a:pt x="475593" y="121121"/>
                      <a:pt x="469920" y="117404"/>
                      <a:pt x="462017" y="114352"/>
                    </a:cubicBezTo>
                    <a:cubicBezTo>
                      <a:pt x="457009" y="112396"/>
                      <a:pt x="445859" y="109345"/>
                      <a:pt x="428567" y="105198"/>
                    </a:cubicBezTo>
                    <a:cubicBezTo>
                      <a:pt x="411274" y="101051"/>
                      <a:pt x="399147" y="97139"/>
                      <a:pt x="392183" y="93461"/>
                    </a:cubicBezTo>
                    <a:cubicBezTo>
                      <a:pt x="383263" y="88766"/>
                      <a:pt x="376591" y="82937"/>
                      <a:pt x="372171" y="75973"/>
                    </a:cubicBezTo>
                    <a:cubicBezTo>
                      <a:pt x="367750" y="69009"/>
                      <a:pt x="365540" y="61184"/>
                      <a:pt x="365540" y="52500"/>
                    </a:cubicBezTo>
                    <a:cubicBezTo>
                      <a:pt x="365540" y="43031"/>
                      <a:pt x="368239" y="34170"/>
                      <a:pt x="373638" y="25915"/>
                    </a:cubicBezTo>
                    <a:cubicBezTo>
                      <a:pt x="379037" y="17661"/>
                      <a:pt x="386901" y="11381"/>
                      <a:pt x="397230" y="7077"/>
                    </a:cubicBezTo>
                    <a:cubicBezTo>
                      <a:pt x="407558" y="2774"/>
                      <a:pt x="419060" y="622"/>
                      <a:pt x="431736" y="622"/>
                    </a:cubicBezTo>
                    <a:cubicBezTo>
                      <a:pt x="445742" y="622"/>
                      <a:pt x="458066" y="2872"/>
                      <a:pt x="468707" y="7371"/>
                    </a:cubicBezTo>
                    <a:cubicBezTo>
                      <a:pt x="479349" y="11870"/>
                      <a:pt x="487525" y="18482"/>
                      <a:pt x="493237" y="27206"/>
                    </a:cubicBezTo>
                    <a:cubicBezTo>
                      <a:pt x="498949" y="35931"/>
                      <a:pt x="502040" y="45810"/>
                      <a:pt x="502510" y="56842"/>
                    </a:cubicBezTo>
                    <a:lnTo>
                      <a:pt x="478566" y="58720"/>
                    </a:lnTo>
                    <a:cubicBezTo>
                      <a:pt x="477314" y="46827"/>
                      <a:pt x="472991" y="37828"/>
                      <a:pt x="465597" y="31725"/>
                    </a:cubicBezTo>
                    <a:cubicBezTo>
                      <a:pt x="458203" y="25621"/>
                      <a:pt x="447268" y="22570"/>
                      <a:pt x="432792" y="22570"/>
                    </a:cubicBezTo>
                    <a:cubicBezTo>
                      <a:pt x="417769" y="22570"/>
                      <a:pt x="406795" y="25328"/>
                      <a:pt x="399870" y="30845"/>
                    </a:cubicBezTo>
                    <a:cubicBezTo>
                      <a:pt x="392945" y="36361"/>
                      <a:pt x="389483" y="43031"/>
                      <a:pt x="389483" y="50856"/>
                    </a:cubicBezTo>
                    <a:cubicBezTo>
                      <a:pt x="389483" y="57586"/>
                      <a:pt x="391947" y="63141"/>
                      <a:pt x="396877" y="67523"/>
                    </a:cubicBezTo>
                    <a:cubicBezTo>
                      <a:pt x="401650" y="71904"/>
                      <a:pt x="414150" y="76384"/>
                      <a:pt x="434377" y="80961"/>
                    </a:cubicBezTo>
                    <a:cubicBezTo>
                      <a:pt x="454603" y="85539"/>
                      <a:pt x="468511" y="89549"/>
                      <a:pt x="476102" y="92992"/>
                    </a:cubicBezTo>
                    <a:cubicBezTo>
                      <a:pt x="487056" y="98000"/>
                      <a:pt x="495135" y="104376"/>
                      <a:pt x="500338" y="112123"/>
                    </a:cubicBezTo>
                    <a:cubicBezTo>
                      <a:pt x="505541" y="119869"/>
                      <a:pt x="508143" y="128789"/>
                      <a:pt x="508143" y="138883"/>
                    </a:cubicBezTo>
                    <a:cubicBezTo>
                      <a:pt x="508143" y="148899"/>
                      <a:pt x="505268" y="158347"/>
                      <a:pt x="499517" y="167228"/>
                    </a:cubicBezTo>
                    <a:cubicBezTo>
                      <a:pt x="493765" y="176109"/>
                      <a:pt x="485530" y="182994"/>
                      <a:pt x="474810" y="187885"/>
                    </a:cubicBezTo>
                    <a:cubicBezTo>
                      <a:pt x="464091" y="192775"/>
                      <a:pt x="452002" y="195220"/>
                      <a:pt x="438544" y="195220"/>
                    </a:cubicBezTo>
                    <a:cubicBezTo>
                      <a:pt x="421564" y="195220"/>
                      <a:pt x="407303" y="192736"/>
                      <a:pt x="395763" y="187767"/>
                    </a:cubicBezTo>
                    <a:cubicBezTo>
                      <a:pt x="384221" y="182799"/>
                      <a:pt x="375184" y="175346"/>
                      <a:pt x="368650" y="165408"/>
                    </a:cubicBezTo>
                    <a:cubicBezTo>
                      <a:pt x="362117" y="155471"/>
                      <a:pt x="358694" y="144204"/>
                      <a:pt x="358380" y="131606"/>
                    </a:cubicBezTo>
                    <a:close/>
                    <a:moveTo>
                      <a:pt x="575991" y="192051"/>
                    </a:moveTo>
                    <a:lnTo>
                      <a:pt x="525991" y="3908"/>
                    </a:lnTo>
                    <a:lnTo>
                      <a:pt x="551578" y="3908"/>
                    </a:lnTo>
                    <a:lnTo>
                      <a:pt x="580216" y="127263"/>
                    </a:lnTo>
                    <a:cubicBezTo>
                      <a:pt x="583268" y="140174"/>
                      <a:pt x="585928" y="153006"/>
                      <a:pt x="588197" y="165761"/>
                    </a:cubicBezTo>
                    <a:cubicBezTo>
                      <a:pt x="592970" y="145651"/>
                      <a:pt x="595787" y="134032"/>
                      <a:pt x="596648" y="130902"/>
                    </a:cubicBezTo>
                    <a:lnTo>
                      <a:pt x="632445" y="3908"/>
                    </a:lnTo>
                    <a:lnTo>
                      <a:pt x="662491" y="3908"/>
                    </a:lnTo>
                    <a:lnTo>
                      <a:pt x="689487" y="99095"/>
                    </a:lnTo>
                    <a:cubicBezTo>
                      <a:pt x="696216" y="122725"/>
                      <a:pt x="701067" y="144947"/>
                      <a:pt x="704040" y="165761"/>
                    </a:cubicBezTo>
                    <a:cubicBezTo>
                      <a:pt x="706466" y="153867"/>
                      <a:pt x="709595" y="140213"/>
                      <a:pt x="713430" y="124799"/>
                    </a:cubicBezTo>
                    <a:lnTo>
                      <a:pt x="743004" y="3908"/>
                    </a:lnTo>
                    <a:lnTo>
                      <a:pt x="768010" y="3908"/>
                    </a:lnTo>
                    <a:lnTo>
                      <a:pt x="716364" y="192051"/>
                    </a:lnTo>
                    <a:lnTo>
                      <a:pt x="692421" y="192051"/>
                    </a:lnTo>
                    <a:lnTo>
                      <a:pt x="652750" y="48626"/>
                    </a:lnTo>
                    <a:cubicBezTo>
                      <a:pt x="649385" y="36655"/>
                      <a:pt x="647429" y="29299"/>
                      <a:pt x="646881" y="26561"/>
                    </a:cubicBezTo>
                    <a:cubicBezTo>
                      <a:pt x="644847" y="35246"/>
                      <a:pt x="643008" y="42601"/>
                      <a:pt x="641365" y="48626"/>
                    </a:cubicBezTo>
                    <a:lnTo>
                      <a:pt x="601342" y="192051"/>
                    </a:lnTo>
                    <a:lnTo>
                      <a:pt x="575991" y="192051"/>
                    </a:lnTo>
                    <a:close/>
                    <a:moveTo>
                      <a:pt x="907231" y="247332"/>
                    </a:moveTo>
                    <a:cubicBezTo>
                      <a:pt x="894476" y="231291"/>
                      <a:pt x="883697" y="212493"/>
                      <a:pt x="874893" y="190937"/>
                    </a:cubicBezTo>
                    <a:cubicBezTo>
                      <a:pt x="866097" y="169380"/>
                      <a:pt x="861695" y="147021"/>
                      <a:pt x="861695" y="123860"/>
                    </a:cubicBezTo>
                    <a:cubicBezTo>
                      <a:pt x="861695" y="103516"/>
                      <a:pt x="864978" y="83994"/>
                      <a:pt x="871550" y="65293"/>
                    </a:cubicBezTo>
                    <a:cubicBezTo>
                      <a:pt x="879220" y="43697"/>
                      <a:pt x="891111" y="22140"/>
                      <a:pt x="907231" y="622"/>
                    </a:cubicBezTo>
                    <a:lnTo>
                      <a:pt x="923779" y="622"/>
                    </a:lnTo>
                    <a:cubicBezTo>
                      <a:pt x="913450" y="18462"/>
                      <a:pt x="906607" y="31177"/>
                      <a:pt x="903242" y="38768"/>
                    </a:cubicBezTo>
                    <a:cubicBezTo>
                      <a:pt x="897999" y="50583"/>
                      <a:pt x="893890" y="62906"/>
                      <a:pt x="890915" y="75738"/>
                    </a:cubicBezTo>
                    <a:cubicBezTo>
                      <a:pt x="887242" y="91779"/>
                      <a:pt x="885402" y="107859"/>
                      <a:pt x="885402" y="123977"/>
                    </a:cubicBezTo>
                    <a:cubicBezTo>
                      <a:pt x="885402" y="165134"/>
                      <a:pt x="898194" y="206253"/>
                      <a:pt x="923779" y="247332"/>
                    </a:cubicBezTo>
                    <a:lnTo>
                      <a:pt x="907231" y="247332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39C31E7-7968-9298-2D3C-0415E39FF6A0}"/>
                  </a:ext>
                </a:extLst>
              </p:cNvPr>
              <p:cNvSpPr/>
              <p:nvPr/>
            </p:nvSpPr>
            <p:spPr>
              <a:xfrm>
                <a:off x="6502654" y="5372509"/>
                <a:ext cx="53850" cy="197125"/>
              </a:xfrm>
              <a:custGeom>
                <a:avLst/>
                <a:gdLst>
                  <a:gd name="connsiteX0" fmla="*/ 17048 w 62088"/>
                  <a:gd name="connsiteY0" fmla="*/ 247332 h 246710"/>
                  <a:gd name="connsiteX1" fmla="*/ 499 w 62088"/>
                  <a:gd name="connsiteY1" fmla="*/ 247332 h 246710"/>
                  <a:gd name="connsiteX2" fmla="*/ 38879 w 62088"/>
                  <a:gd name="connsiteY2" fmla="*/ 123977 h 246710"/>
                  <a:gd name="connsiteX3" fmla="*/ 33362 w 62088"/>
                  <a:gd name="connsiteY3" fmla="*/ 76091 h 246710"/>
                  <a:gd name="connsiteX4" fmla="*/ 21156 w 62088"/>
                  <a:gd name="connsiteY4" fmla="*/ 39119 h 246710"/>
                  <a:gd name="connsiteX5" fmla="*/ 499 w 62088"/>
                  <a:gd name="connsiteY5" fmla="*/ 622 h 246710"/>
                  <a:gd name="connsiteX6" fmla="*/ 17048 w 62088"/>
                  <a:gd name="connsiteY6" fmla="*/ 622 h 246710"/>
                  <a:gd name="connsiteX7" fmla="*/ 52728 w 62088"/>
                  <a:gd name="connsiteY7" fmla="*/ 65293 h 246710"/>
                  <a:gd name="connsiteX8" fmla="*/ 62587 w 62088"/>
                  <a:gd name="connsiteY8" fmla="*/ 123860 h 246710"/>
                  <a:gd name="connsiteX9" fmla="*/ 49325 w 62088"/>
                  <a:gd name="connsiteY9" fmla="*/ 190937 h 246710"/>
                  <a:gd name="connsiteX10" fmla="*/ 17048 w 62088"/>
                  <a:gd name="connsiteY10" fmla="*/ 247332 h 24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88" h="246710">
                    <a:moveTo>
                      <a:pt x="17048" y="247332"/>
                    </a:moveTo>
                    <a:lnTo>
                      <a:pt x="499" y="247332"/>
                    </a:lnTo>
                    <a:cubicBezTo>
                      <a:pt x="26086" y="206253"/>
                      <a:pt x="38879" y="165134"/>
                      <a:pt x="38879" y="123977"/>
                    </a:cubicBezTo>
                    <a:cubicBezTo>
                      <a:pt x="38879" y="107937"/>
                      <a:pt x="37040" y="91975"/>
                      <a:pt x="33362" y="76091"/>
                    </a:cubicBezTo>
                    <a:cubicBezTo>
                      <a:pt x="30389" y="63258"/>
                      <a:pt x="26320" y="50934"/>
                      <a:pt x="21156" y="39119"/>
                    </a:cubicBezTo>
                    <a:cubicBezTo>
                      <a:pt x="17791" y="31451"/>
                      <a:pt x="10906" y="18619"/>
                      <a:pt x="499" y="622"/>
                    </a:cubicBezTo>
                    <a:lnTo>
                      <a:pt x="17048" y="622"/>
                    </a:lnTo>
                    <a:cubicBezTo>
                      <a:pt x="33088" y="22140"/>
                      <a:pt x="44982" y="43697"/>
                      <a:pt x="52728" y="65293"/>
                    </a:cubicBezTo>
                    <a:cubicBezTo>
                      <a:pt x="59301" y="83994"/>
                      <a:pt x="62587" y="103516"/>
                      <a:pt x="62587" y="123860"/>
                    </a:cubicBezTo>
                    <a:cubicBezTo>
                      <a:pt x="62587" y="147021"/>
                      <a:pt x="58166" y="169380"/>
                      <a:pt x="49325" y="190937"/>
                    </a:cubicBezTo>
                    <a:cubicBezTo>
                      <a:pt x="40483" y="212493"/>
                      <a:pt x="29724" y="231291"/>
                      <a:pt x="17048" y="247332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8">
                <a:extLst>
                  <a:ext uri="{FF2B5EF4-FFF2-40B4-BE49-F238E27FC236}">
                    <a16:creationId xmlns:a16="http://schemas.microsoft.com/office/drawing/2014/main" id="{CDE9A63A-237B-0BC7-9626-3244BFF62AF3}"/>
                  </a:ext>
                </a:extLst>
              </p:cNvPr>
              <p:cNvGrpSpPr/>
              <p:nvPr/>
            </p:nvGrpSpPr>
            <p:grpSpPr>
              <a:xfrm>
                <a:off x="3509352" y="1284224"/>
                <a:ext cx="48900" cy="3568023"/>
                <a:chOff x="3509349" y="1284224"/>
                <a:chExt cx="48900" cy="3568021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4027650-0F7C-8670-8C54-BBDB6344802E}"/>
                    </a:ext>
                  </a:extLst>
                </p:cNvPr>
                <p:cNvSpPr/>
                <p:nvPr/>
              </p:nvSpPr>
              <p:spPr>
                <a:xfrm>
                  <a:off x="3509349" y="1284224"/>
                  <a:ext cx="7511" cy="3568021"/>
                </a:xfrm>
                <a:custGeom>
                  <a:avLst/>
                  <a:gdLst>
                    <a:gd name="connsiteX0" fmla="*/ 0 w 7511"/>
                    <a:gd name="connsiteY0" fmla="*/ 3568021 h 3568021"/>
                    <a:gd name="connsiteX1" fmla="*/ 0 w 7511"/>
                    <a:gd name="connsiteY1" fmla="*/ 0 h 3568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11" h="3568021">
                      <a:moveTo>
                        <a:pt x="0" y="3568021"/>
                      </a:moveTo>
                      <a:lnTo>
                        <a:pt x="0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278B512-49A9-9B2C-FD03-A0886F08EB96}"/>
                    </a:ext>
                  </a:extLst>
                </p:cNvPr>
                <p:cNvSpPr/>
                <p:nvPr/>
              </p:nvSpPr>
              <p:spPr>
                <a:xfrm>
                  <a:off x="3509349" y="4844734"/>
                  <a:ext cx="48900" cy="7511"/>
                </a:xfrm>
                <a:custGeom>
                  <a:avLst/>
                  <a:gdLst>
                    <a:gd name="connsiteX0" fmla="*/ 0 w 48900"/>
                    <a:gd name="connsiteY0" fmla="*/ 0 h 7511"/>
                    <a:gd name="connsiteX1" fmla="*/ 48901 w 48900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" h="7511">
                      <a:moveTo>
                        <a:pt x="0" y="0"/>
                      </a:moveTo>
                      <a:lnTo>
                        <a:pt x="48901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FFF8F77D-5C98-2354-64E8-C4D75A781A39}"/>
                    </a:ext>
                  </a:extLst>
                </p:cNvPr>
                <p:cNvSpPr/>
                <p:nvPr/>
              </p:nvSpPr>
              <p:spPr>
                <a:xfrm>
                  <a:off x="3509349" y="4131129"/>
                  <a:ext cx="48900" cy="7511"/>
                </a:xfrm>
                <a:custGeom>
                  <a:avLst/>
                  <a:gdLst>
                    <a:gd name="connsiteX0" fmla="*/ 0 w 48900"/>
                    <a:gd name="connsiteY0" fmla="*/ 0 h 7511"/>
                    <a:gd name="connsiteX1" fmla="*/ 48901 w 48900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" h="7511">
                      <a:moveTo>
                        <a:pt x="0" y="0"/>
                      </a:moveTo>
                      <a:lnTo>
                        <a:pt x="48901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7C53767-8878-5D47-1FA5-86423E3BFA33}"/>
                    </a:ext>
                  </a:extLst>
                </p:cNvPr>
                <p:cNvSpPr/>
                <p:nvPr/>
              </p:nvSpPr>
              <p:spPr>
                <a:xfrm>
                  <a:off x="3509349" y="3417525"/>
                  <a:ext cx="48900" cy="7511"/>
                </a:xfrm>
                <a:custGeom>
                  <a:avLst/>
                  <a:gdLst>
                    <a:gd name="connsiteX0" fmla="*/ 0 w 48900"/>
                    <a:gd name="connsiteY0" fmla="*/ 0 h 7511"/>
                    <a:gd name="connsiteX1" fmla="*/ 48901 w 48900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" h="7511">
                      <a:moveTo>
                        <a:pt x="0" y="0"/>
                      </a:moveTo>
                      <a:lnTo>
                        <a:pt x="48901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5E7E03E4-C90A-4C57-F937-F42EFB6B584D}"/>
                    </a:ext>
                  </a:extLst>
                </p:cNvPr>
                <p:cNvSpPr/>
                <p:nvPr/>
              </p:nvSpPr>
              <p:spPr>
                <a:xfrm>
                  <a:off x="3509349" y="2703921"/>
                  <a:ext cx="48900" cy="7511"/>
                </a:xfrm>
                <a:custGeom>
                  <a:avLst/>
                  <a:gdLst>
                    <a:gd name="connsiteX0" fmla="*/ 0 w 48900"/>
                    <a:gd name="connsiteY0" fmla="*/ 0 h 7511"/>
                    <a:gd name="connsiteX1" fmla="*/ 48901 w 48900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" h="7511">
                      <a:moveTo>
                        <a:pt x="0" y="0"/>
                      </a:moveTo>
                      <a:lnTo>
                        <a:pt x="48901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2A47574-28E0-92DB-F112-7D1428FF93B4}"/>
                    </a:ext>
                  </a:extLst>
                </p:cNvPr>
                <p:cNvSpPr/>
                <p:nvPr/>
              </p:nvSpPr>
              <p:spPr>
                <a:xfrm>
                  <a:off x="3509349" y="1990316"/>
                  <a:ext cx="48900" cy="7511"/>
                </a:xfrm>
                <a:custGeom>
                  <a:avLst/>
                  <a:gdLst>
                    <a:gd name="connsiteX0" fmla="*/ 0 w 48900"/>
                    <a:gd name="connsiteY0" fmla="*/ 0 h 7511"/>
                    <a:gd name="connsiteX1" fmla="*/ 48901 w 48900"/>
                    <a:gd name="connsiteY1" fmla="*/ 0 h 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900" h="7511">
                      <a:moveTo>
                        <a:pt x="0" y="0"/>
                      </a:moveTo>
                      <a:lnTo>
                        <a:pt x="48901" y="0"/>
                      </a:lnTo>
                    </a:path>
                  </a:pathLst>
                </a:custGeom>
                <a:ln w="7507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F99AF9F-BEE7-CE57-39F3-B135DA27A632}"/>
                  </a:ext>
                </a:extLst>
              </p:cNvPr>
              <p:cNvSpPr/>
              <p:nvPr/>
            </p:nvSpPr>
            <p:spPr>
              <a:xfrm>
                <a:off x="3305999" y="4765863"/>
                <a:ext cx="112204" cy="175701"/>
              </a:xfrm>
              <a:custGeom>
                <a:avLst/>
                <a:gdLst>
                  <a:gd name="connsiteX0" fmla="*/ 99 w 112204"/>
                  <a:gd name="connsiteY0" fmla="*/ 88430 h 175701"/>
                  <a:gd name="connsiteX1" fmla="*/ 6378 w 112204"/>
                  <a:gd name="connsiteY1" fmla="*/ 39312 h 175701"/>
                  <a:gd name="connsiteX2" fmla="*/ 25039 w 112204"/>
                  <a:gd name="connsiteY2" fmla="*/ 10615 h 175701"/>
                  <a:gd name="connsiteX3" fmla="*/ 56201 w 112204"/>
                  <a:gd name="connsiteY3" fmla="*/ 521 h 175701"/>
                  <a:gd name="connsiteX4" fmla="*/ 80496 w 112204"/>
                  <a:gd name="connsiteY4" fmla="*/ 6096 h 175701"/>
                  <a:gd name="connsiteX5" fmla="*/ 97750 w 112204"/>
                  <a:gd name="connsiteY5" fmla="*/ 22176 h 175701"/>
                  <a:gd name="connsiteX6" fmla="*/ 108430 w 112204"/>
                  <a:gd name="connsiteY6" fmla="*/ 47762 h 175701"/>
                  <a:gd name="connsiteX7" fmla="*/ 112303 w 112204"/>
                  <a:gd name="connsiteY7" fmla="*/ 88430 h 175701"/>
                  <a:gd name="connsiteX8" fmla="*/ 106083 w 112204"/>
                  <a:gd name="connsiteY8" fmla="*/ 137314 h 175701"/>
                  <a:gd name="connsiteX9" fmla="*/ 87480 w 112204"/>
                  <a:gd name="connsiteY9" fmla="*/ 166070 h 175701"/>
                  <a:gd name="connsiteX10" fmla="*/ 56201 w 112204"/>
                  <a:gd name="connsiteY10" fmla="*/ 176222 h 175701"/>
                  <a:gd name="connsiteX11" fmla="*/ 17118 w 112204"/>
                  <a:gd name="connsiteY11" fmla="*/ 158382 h 175701"/>
                  <a:gd name="connsiteX12" fmla="*/ 99 w 112204"/>
                  <a:gd name="connsiteY12" fmla="*/ 88430 h 175701"/>
                  <a:gd name="connsiteX13" fmla="*/ 21812 w 112204"/>
                  <a:gd name="connsiteY13" fmla="*/ 88430 h 175701"/>
                  <a:gd name="connsiteX14" fmla="*/ 31730 w 112204"/>
                  <a:gd name="connsiteY14" fmla="*/ 144826 h 175701"/>
                  <a:gd name="connsiteX15" fmla="*/ 56201 w 112204"/>
                  <a:gd name="connsiteY15" fmla="*/ 158852 h 175701"/>
                  <a:gd name="connsiteX16" fmla="*/ 80673 w 112204"/>
                  <a:gd name="connsiteY16" fmla="*/ 144767 h 175701"/>
                  <a:gd name="connsiteX17" fmla="*/ 90590 w 112204"/>
                  <a:gd name="connsiteY17" fmla="*/ 88430 h 175701"/>
                  <a:gd name="connsiteX18" fmla="*/ 80673 w 112204"/>
                  <a:gd name="connsiteY18" fmla="*/ 31976 h 175701"/>
                  <a:gd name="connsiteX19" fmla="*/ 55966 w 112204"/>
                  <a:gd name="connsiteY19" fmla="*/ 18009 h 175701"/>
                  <a:gd name="connsiteX20" fmla="*/ 32728 w 112204"/>
                  <a:gd name="connsiteY20" fmla="*/ 30333 h 175701"/>
                  <a:gd name="connsiteX21" fmla="*/ 21812 w 112204"/>
                  <a:gd name="connsiteY21" fmla="*/ 88430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204" h="175701">
                    <a:moveTo>
                      <a:pt x="99" y="88430"/>
                    </a:moveTo>
                    <a:cubicBezTo>
                      <a:pt x="99" y="68086"/>
                      <a:pt x="2192" y="51713"/>
                      <a:pt x="6378" y="39312"/>
                    </a:cubicBezTo>
                    <a:cubicBezTo>
                      <a:pt x="10565" y="26910"/>
                      <a:pt x="16785" y="17344"/>
                      <a:pt x="25039" y="10615"/>
                    </a:cubicBezTo>
                    <a:cubicBezTo>
                      <a:pt x="33295" y="3885"/>
                      <a:pt x="43682" y="521"/>
                      <a:pt x="56201" y="521"/>
                    </a:cubicBezTo>
                    <a:cubicBezTo>
                      <a:pt x="65434" y="521"/>
                      <a:pt x="73532" y="2379"/>
                      <a:pt x="80496" y="6096"/>
                    </a:cubicBezTo>
                    <a:cubicBezTo>
                      <a:pt x="87461" y="9813"/>
                      <a:pt x="93212" y="15173"/>
                      <a:pt x="97750" y="22176"/>
                    </a:cubicBezTo>
                    <a:cubicBezTo>
                      <a:pt x="102288" y="29178"/>
                      <a:pt x="105849" y="37707"/>
                      <a:pt x="108430" y="47762"/>
                    </a:cubicBezTo>
                    <a:cubicBezTo>
                      <a:pt x="111012" y="57817"/>
                      <a:pt x="112303" y="71373"/>
                      <a:pt x="112303" y="88430"/>
                    </a:cubicBezTo>
                    <a:cubicBezTo>
                      <a:pt x="112303" y="108618"/>
                      <a:pt x="110230" y="124913"/>
                      <a:pt x="106083" y="137314"/>
                    </a:cubicBezTo>
                    <a:cubicBezTo>
                      <a:pt x="101936" y="149717"/>
                      <a:pt x="95735" y="159302"/>
                      <a:pt x="87480" y="166070"/>
                    </a:cubicBezTo>
                    <a:cubicBezTo>
                      <a:pt x="79225" y="172838"/>
                      <a:pt x="68799" y="176222"/>
                      <a:pt x="56201" y="176222"/>
                    </a:cubicBezTo>
                    <a:cubicBezTo>
                      <a:pt x="39613" y="176222"/>
                      <a:pt x="26585" y="170275"/>
                      <a:pt x="17118" y="158382"/>
                    </a:cubicBezTo>
                    <a:cubicBezTo>
                      <a:pt x="5771" y="144063"/>
                      <a:pt x="99" y="120746"/>
                      <a:pt x="99" y="88430"/>
                    </a:cubicBezTo>
                    <a:close/>
                    <a:moveTo>
                      <a:pt x="21812" y="88430"/>
                    </a:moveTo>
                    <a:cubicBezTo>
                      <a:pt x="21812" y="116678"/>
                      <a:pt x="25118" y="135476"/>
                      <a:pt x="31730" y="144826"/>
                    </a:cubicBezTo>
                    <a:cubicBezTo>
                      <a:pt x="38342" y="154177"/>
                      <a:pt x="46499" y="158852"/>
                      <a:pt x="56201" y="158852"/>
                    </a:cubicBezTo>
                    <a:cubicBezTo>
                      <a:pt x="65904" y="158852"/>
                      <a:pt x="74061" y="154157"/>
                      <a:pt x="80673" y="144767"/>
                    </a:cubicBezTo>
                    <a:cubicBezTo>
                      <a:pt x="87285" y="135378"/>
                      <a:pt x="90590" y="116599"/>
                      <a:pt x="90590" y="88430"/>
                    </a:cubicBezTo>
                    <a:cubicBezTo>
                      <a:pt x="90590" y="60105"/>
                      <a:pt x="87285" y="41287"/>
                      <a:pt x="80673" y="31976"/>
                    </a:cubicBezTo>
                    <a:cubicBezTo>
                      <a:pt x="74061" y="22665"/>
                      <a:pt x="65826" y="18009"/>
                      <a:pt x="55966" y="18009"/>
                    </a:cubicBezTo>
                    <a:cubicBezTo>
                      <a:pt x="46264" y="18009"/>
                      <a:pt x="38518" y="22117"/>
                      <a:pt x="32728" y="30333"/>
                    </a:cubicBezTo>
                    <a:cubicBezTo>
                      <a:pt x="25451" y="40818"/>
                      <a:pt x="21812" y="60184"/>
                      <a:pt x="21812" y="88430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D791BB7-F605-C474-DE62-24EAC3598F52}"/>
                  </a:ext>
                </a:extLst>
              </p:cNvPr>
              <p:cNvSpPr/>
              <p:nvPr/>
            </p:nvSpPr>
            <p:spPr>
              <a:xfrm>
                <a:off x="3103185" y="4052258"/>
                <a:ext cx="311499" cy="175701"/>
              </a:xfrm>
              <a:custGeom>
                <a:avLst/>
                <a:gdLst>
                  <a:gd name="connsiteX0" fmla="*/ 99 w 311498"/>
                  <a:gd name="connsiteY0" fmla="*/ 88335 h 175701"/>
                  <a:gd name="connsiteX1" fmla="*/ 6378 w 311498"/>
                  <a:gd name="connsiteY1" fmla="*/ 39217 h 175701"/>
                  <a:gd name="connsiteX2" fmla="*/ 25039 w 311498"/>
                  <a:gd name="connsiteY2" fmla="*/ 10520 h 175701"/>
                  <a:gd name="connsiteX3" fmla="*/ 56201 w 311498"/>
                  <a:gd name="connsiteY3" fmla="*/ 426 h 175701"/>
                  <a:gd name="connsiteX4" fmla="*/ 80496 w 311498"/>
                  <a:gd name="connsiteY4" fmla="*/ 6001 h 175701"/>
                  <a:gd name="connsiteX5" fmla="*/ 97750 w 311498"/>
                  <a:gd name="connsiteY5" fmla="*/ 22081 h 175701"/>
                  <a:gd name="connsiteX6" fmla="*/ 108431 w 311498"/>
                  <a:gd name="connsiteY6" fmla="*/ 47667 h 175701"/>
                  <a:gd name="connsiteX7" fmla="*/ 112303 w 311498"/>
                  <a:gd name="connsiteY7" fmla="*/ 88335 h 175701"/>
                  <a:gd name="connsiteX8" fmla="*/ 106083 w 311498"/>
                  <a:gd name="connsiteY8" fmla="*/ 137219 h 175701"/>
                  <a:gd name="connsiteX9" fmla="*/ 87480 w 311498"/>
                  <a:gd name="connsiteY9" fmla="*/ 165975 h 175701"/>
                  <a:gd name="connsiteX10" fmla="*/ 56201 w 311498"/>
                  <a:gd name="connsiteY10" fmla="*/ 176127 h 175701"/>
                  <a:gd name="connsiteX11" fmla="*/ 17118 w 311498"/>
                  <a:gd name="connsiteY11" fmla="*/ 158287 h 175701"/>
                  <a:gd name="connsiteX12" fmla="*/ 99 w 311498"/>
                  <a:gd name="connsiteY12" fmla="*/ 88335 h 175701"/>
                  <a:gd name="connsiteX13" fmla="*/ 21812 w 311498"/>
                  <a:gd name="connsiteY13" fmla="*/ 88335 h 175701"/>
                  <a:gd name="connsiteX14" fmla="*/ 31730 w 311498"/>
                  <a:gd name="connsiteY14" fmla="*/ 144731 h 175701"/>
                  <a:gd name="connsiteX15" fmla="*/ 56201 w 311498"/>
                  <a:gd name="connsiteY15" fmla="*/ 158757 h 175701"/>
                  <a:gd name="connsiteX16" fmla="*/ 80673 w 311498"/>
                  <a:gd name="connsiteY16" fmla="*/ 144672 h 175701"/>
                  <a:gd name="connsiteX17" fmla="*/ 90590 w 311498"/>
                  <a:gd name="connsiteY17" fmla="*/ 88335 h 175701"/>
                  <a:gd name="connsiteX18" fmla="*/ 80673 w 311498"/>
                  <a:gd name="connsiteY18" fmla="*/ 31881 h 175701"/>
                  <a:gd name="connsiteX19" fmla="*/ 55966 w 311498"/>
                  <a:gd name="connsiteY19" fmla="*/ 17914 h 175701"/>
                  <a:gd name="connsiteX20" fmla="*/ 32728 w 311498"/>
                  <a:gd name="connsiteY20" fmla="*/ 30238 h 175701"/>
                  <a:gd name="connsiteX21" fmla="*/ 21812 w 311498"/>
                  <a:gd name="connsiteY21" fmla="*/ 88335 h 175701"/>
                  <a:gd name="connsiteX22" fmla="*/ 145636 w 311498"/>
                  <a:gd name="connsiteY22" fmla="*/ 173193 h 175701"/>
                  <a:gd name="connsiteX23" fmla="*/ 145636 w 311498"/>
                  <a:gd name="connsiteY23" fmla="*/ 149133 h 175701"/>
                  <a:gd name="connsiteX24" fmla="*/ 169697 w 311498"/>
                  <a:gd name="connsiteY24" fmla="*/ 149133 h 175701"/>
                  <a:gd name="connsiteX25" fmla="*/ 169697 w 311498"/>
                  <a:gd name="connsiteY25" fmla="*/ 173193 h 175701"/>
                  <a:gd name="connsiteX26" fmla="*/ 145636 w 311498"/>
                  <a:gd name="connsiteY26" fmla="*/ 173193 h 175701"/>
                  <a:gd name="connsiteX27" fmla="*/ 311597 w 311498"/>
                  <a:gd name="connsiteY27" fmla="*/ 152889 h 175701"/>
                  <a:gd name="connsiteX28" fmla="*/ 311597 w 311498"/>
                  <a:gd name="connsiteY28" fmla="*/ 173193 h 175701"/>
                  <a:gd name="connsiteX29" fmla="*/ 197865 w 311498"/>
                  <a:gd name="connsiteY29" fmla="*/ 173193 h 175701"/>
                  <a:gd name="connsiteX30" fmla="*/ 200331 w 311498"/>
                  <a:gd name="connsiteY30" fmla="*/ 158522 h 175701"/>
                  <a:gd name="connsiteX31" fmla="*/ 214238 w 311498"/>
                  <a:gd name="connsiteY31" fmla="*/ 135635 h 175701"/>
                  <a:gd name="connsiteX32" fmla="*/ 241879 w 311498"/>
                  <a:gd name="connsiteY32" fmla="*/ 109579 h 175701"/>
                  <a:gd name="connsiteX33" fmla="*/ 279789 w 311498"/>
                  <a:gd name="connsiteY33" fmla="*/ 73136 h 175701"/>
                  <a:gd name="connsiteX34" fmla="*/ 289648 w 311498"/>
                  <a:gd name="connsiteY34" fmla="*/ 47726 h 175701"/>
                  <a:gd name="connsiteX35" fmla="*/ 280670 w 311498"/>
                  <a:gd name="connsiteY35" fmla="*/ 26541 h 175701"/>
                  <a:gd name="connsiteX36" fmla="*/ 257255 w 311498"/>
                  <a:gd name="connsiteY36" fmla="*/ 17914 h 175701"/>
                  <a:gd name="connsiteX37" fmla="*/ 232842 w 311498"/>
                  <a:gd name="connsiteY37" fmla="*/ 27069 h 175701"/>
                  <a:gd name="connsiteX38" fmla="*/ 223569 w 311498"/>
                  <a:gd name="connsiteY38" fmla="*/ 52421 h 175701"/>
                  <a:gd name="connsiteX39" fmla="*/ 201856 w 311498"/>
                  <a:gd name="connsiteY39" fmla="*/ 50191 h 175701"/>
                  <a:gd name="connsiteX40" fmla="*/ 218640 w 311498"/>
                  <a:gd name="connsiteY40" fmla="*/ 13160 h 175701"/>
                  <a:gd name="connsiteX41" fmla="*/ 257724 w 311498"/>
                  <a:gd name="connsiteY41" fmla="*/ 426 h 175701"/>
                  <a:gd name="connsiteX42" fmla="*/ 296926 w 311498"/>
                  <a:gd name="connsiteY42" fmla="*/ 14158 h 175701"/>
                  <a:gd name="connsiteX43" fmla="*/ 311362 w 311498"/>
                  <a:gd name="connsiteY43" fmla="*/ 48195 h 175701"/>
                  <a:gd name="connsiteX44" fmla="*/ 307136 w 311498"/>
                  <a:gd name="connsiteY44" fmla="*/ 68500 h 175701"/>
                  <a:gd name="connsiteX45" fmla="*/ 293111 w 311498"/>
                  <a:gd name="connsiteY45" fmla="*/ 89509 h 175701"/>
                  <a:gd name="connsiteX46" fmla="*/ 260541 w 311498"/>
                  <a:gd name="connsiteY46" fmla="*/ 119790 h 175701"/>
                  <a:gd name="connsiteX47" fmla="*/ 236128 w 311498"/>
                  <a:gd name="connsiteY47" fmla="*/ 141445 h 175701"/>
                  <a:gd name="connsiteX48" fmla="*/ 227208 w 311498"/>
                  <a:gd name="connsiteY48" fmla="*/ 152889 h 175701"/>
                  <a:gd name="connsiteX49" fmla="*/ 311597 w 311498"/>
                  <a:gd name="connsiteY49" fmla="*/ 152889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1498" h="175701">
                    <a:moveTo>
                      <a:pt x="99" y="88335"/>
                    </a:moveTo>
                    <a:cubicBezTo>
                      <a:pt x="99" y="67991"/>
                      <a:pt x="2192" y="51618"/>
                      <a:pt x="6378" y="39217"/>
                    </a:cubicBezTo>
                    <a:cubicBezTo>
                      <a:pt x="10565" y="26815"/>
                      <a:pt x="16785" y="17249"/>
                      <a:pt x="25039" y="10520"/>
                    </a:cubicBezTo>
                    <a:cubicBezTo>
                      <a:pt x="33295" y="3790"/>
                      <a:pt x="43682" y="426"/>
                      <a:pt x="56201" y="426"/>
                    </a:cubicBezTo>
                    <a:cubicBezTo>
                      <a:pt x="65434" y="426"/>
                      <a:pt x="73532" y="2284"/>
                      <a:pt x="80496" y="6001"/>
                    </a:cubicBezTo>
                    <a:cubicBezTo>
                      <a:pt x="87460" y="9718"/>
                      <a:pt x="93212" y="15078"/>
                      <a:pt x="97750" y="22081"/>
                    </a:cubicBezTo>
                    <a:cubicBezTo>
                      <a:pt x="102288" y="29083"/>
                      <a:pt x="105849" y="37612"/>
                      <a:pt x="108431" y="47667"/>
                    </a:cubicBezTo>
                    <a:cubicBezTo>
                      <a:pt x="111012" y="57722"/>
                      <a:pt x="112303" y="71278"/>
                      <a:pt x="112303" y="88335"/>
                    </a:cubicBezTo>
                    <a:cubicBezTo>
                      <a:pt x="112303" y="108523"/>
                      <a:pt x="110230" y="124818"/>
                      <a:pt x="106083" y="137219"/>
                    </a:cubicBezTo>
                    <a:cubicBezTo>
                      <a:pt x="101936" y="149622"/>
                      <a:pt x="95735" y="159207"/>
                      <a:pt x="87480" y="165975"/>
                    </a:cubicBezTo>
                    <a:cubicBezTo>
                      <a:pt x="79225" y="172743"/>
                      <a:pt x="68799" y="176127"/>
                      <a:pt x="56201" y="176127"/>
                    </a:cubicBezTo>
                    <a:cubicBezTo>
                      <a:pt x="39614" y="176127"/>
                      <a:pt x="26585" y="170180"/>
                      <a:pt x="17118" y="158287"/>
                    </a:cubicBezTo>
                    <a:cubicBezTo>
                      <a:pt x="5771" y="143968"/>
                      <a:pt x="99" y="120651"/>
                      <a:pt x="99" y="88335"/>
                    </a:cubicBezTo>
                    <a:close/>
                    <a:moveTo>
                      <a:pt x="21812" y="88335"/>
                    </a:moveTo>
                    <a:cubicBezTo>
                      <a:pt x="21812" y="116583"/>
                      <a:pt x="25118" y="135381"/>
                      <a:pt x="31730" y="144731"/>
                    </a:cubicBezTo>
                    <a:cubicBezTo>
                      <a:pt x="38342" y="154082"/>
                      <a:pt x="46499" y="158757"/>
                      <a:pt x="56201" y="158757"/>
                    </a:cubicBezTo>
                    <a:cubicBezTo>
                      <a:pt x="65904" y="158757"/>
                      <a:pt x="74061" y="154062"/>
                      <a:pt x="80673" y="144672"/>
                    </a:cubicBezTo>
                    <a:cubicBezTo>
                      <a:pt x="87285" y="135283"/>
                      <a:pt x="90590" y="116504"/>
                      <a:pt x="90590" y="88335"/>
                    </a:cubicBezTo>
                    <a:cubicBezTo>
                      <a:pt x="90590" y="60010"/>
                      <a:pt x="87285" y="41192"/>
                      <a:pt x="80673" y="31881"/>
                    </a:cubicBezTo>
                    <a:cubicBezTo>
                      <a:pt x="74061" y="22570"/>
                      <a:pt x="65825" y="17914"/>
                      <a:pt x="55966" y="17914"/>
                    </a:cubicBezTo>
                    <a:cubicBezTo>
                      <a:pt x="46264" y="17914"/>
                      <a:pt x="38518" y="22022"/>
                      <a:pt x="32728" y="30238"/>
                    </a:cubicBezTo>
                    <a:cubicBezTo>
                      <a:pt x="25451" y="40723"/>
                      <a:pt x="21812" y="60089"/>
                      <a:pt x="21812" y="88335"/>
                    </a:cubicBezTo>
                    <a:close/>
                    <a:moveTo>
                      <a:pt x="145636" y="173193"/>
                    </a:moveTo>
                    <a:lnTo>
                      <a:pt x="145636" y="149133"/>
                    </a:lnTo>
                    <a:lnTo>
                      <a:pt x="169697" y="149133"/>
                    </a:lnTo>
                    <a:lnTo>
                      <a:pt x="169697" y="173193"/>
                    </a:lnTo>
                    <a:lnTo>
                      <a:pt x="145636" y="173193"/>
                    </a:lnTo>
                    <a:close/>
                    <a:moveTo>
                      <a:pt x="311597" y="152889"/>
                    </a:moveTo>
                    <a:lnTo>
                      <a:pt x="311597" y="173193"/>
                    </a:lnTo>
                    <a:lnTo>
                      <a:pt x="197865" y="173193"/>
                    </a:lnTo>
                    <a:cubicBezTo>
                      <a:pt x="197709" y="168107"/>
                      <a:pt x="198531" y="163217"/>
                      <a:pt x="200331" y="158522"/>
                    </a:cubicBezTo>
                    <a:cubicBezTo>
                      <a:pt x="203226" y="150776"/>
                      <a:pt x="207862" y="143147"/>
                      <a:pt x="214238" y="135635"/>
                    </a:cubicBezTo>
                    <a:cubicBezTo>
                      <a:pt x="220616" y="128124"/>
                      <a:pt x="229830" y="119438"/>
                      <a:pt x="241879" y="109579"/>
                    </a:cubicBezTo>
                    <a:cubicBezTo>
                      <a:pt x="260580" y="94243"/>
                      <a:pt x="273217" y="82096"/>
                      <a:pt x="279789" y="73136"/>
                    </a:cubicBezTo>
                    <a:cubicBezTo>
                      <a:pt x="286362" y="64177"/>
                      <a:pt x="289648" y="55707"/>
                      <a:pt x="289648" y="47726"/>
                    </a:cubicBezTo>
                    <a:cubicBezTo>
                      <a:pt x="289648" y="39353"/>
                      <a:pt x="286656" y="32292"/>
                      <a:pt x="280670" y="26541"/>
                    </a:cubicBezTo>
                    <a:cubicBezTo>
                      <a:pt x="274684" y="20789"/>
                      <a:pt x="266879" y="17914"/>
                      <a:pt x="257255" y="17914"/>
                    </a:cubicBezTo>
                    <a:cubicBezTo>
                      <a:pt x="247082" y="17914"/>
                      <a:pt x="238945" y="20966"/>
                      <a:pt x="232842" y="27069"/>
                    </a:cubicBezTo>
                    <a:cubicBezTo>
                      <a:pt x="226739" y="33172"/>
                      <a:pt x="223648" y="41623"/>
                      <a:pt x="223569" y="52421"/>
                    </a:cubicBezTo>
                    <a:lnTo>
                      <a:pt x="201856" y="50191"/>
                    </a:lnTo>
                    <a:cubicBezTo>
                      <a:pt x="203343" y="33993"/>
                      <a:pt x="208938" y="21650"/>
                      <a:pt x="218640" y="13160"/>
                    </a:cubicBezTo>
                    <a:cubicBezTo>
                      <a:pt x="228343" y="4671"/>
                      <a:pt x="241370" y="426"/>
                      <a:pt x="257724" y="426"/>
                    </a:cubicBezTo>
                    <a:cubicBezTo>
                      <a:pt x="274234" y="426"/>
                      <a:pt x="287301" y="5003"/>
                      <a:pt x="296926" y="14158"/>
                    </a:cubicBezTo>
                    <a:cubicBezTo>
                      <a:pt x="306550" y="23313"/>
                      <a:pt x="311362" y="34659"/>
                      <a:pt x="311362" y="48195"/>
                    </a:cubicBezTo>
                    <a:cubicBezTo>
                      <a:pt x="311362" y="55081"/>
                      <a:pt x="309953" y="61849"/>
                      <a:pt x="307136" y="68500"/>
                    </a:cubicBezTo>
                    <a:cubicBezTo>
                      <a:pt x="304319" y="75151"/>
                      <a:pt x="299644" y="82154"/>
                      <a:pt x="293111" y="89509"/>
                    </a:cubicBezTo>
                    <a:cubicBezTo>
                      <a:pt x="286577" y="96864"/>
                      <a:pt x="275720" y="106958"/>
                      <a:pt x="260541" y="119790"/>
                    </a:cubicBezTo>
                    <a:cubicBezTo>
                      <a:pt x="247865" y="130432"/>
                      <a:pt x="239728" y="137650"/>
                      <a:pt x="236128" y="141445"/>
                    </a:cubicBezTo>
                    <a:cubicBezTo>
                      <a:pt x="232529" y="145240"/>
                      <a:pt x="229555" y="149054"/>
                      <a:pt x="227208" y="152889"/>
                    </a:cubicBezTo>
                    <a:lnTo>
                      <a:pt x="311597" y="152889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C092C5E-430F-B592-F43D-217FF1DDF636}"/>
                  </a:ext>
                </a:extLst>
              </p:cNvPr>
              <p:cNvSpPr/>
              <p:nvPr/>
            </p:nvSpPr>
            <p:spPr>
              <a:xfrm>
                <a:off x="3103185" y="3338654"/>
                <a:ext cx="312554" cy="175701"/>
              </a:xfrm>
              <a:custGeom>
                <a:avLst/>
                <a:gdLst>
                  <a:gd name="connsiteX0" fmla="*/ 99 w 312554"/>
                  <a:gd name="connsiteY0" fmla="*/ 88240 h 175701"/>
                  <a:gd name="connsiteX1" fmla="*/ 6378 w 312554"/>
                  <a:gd name="connsiteY1" fmla="*/ 39122 h 175701"/>
                  <a:gd name="connsiteX2" fmla="*/ 25039 w 312554"/>
                  <a:gd name="connsiteY2" fmla="*/ 10425 h 175701"/>
                  <a:gd name="connsiteX3" fmla="*/ 56201 w 312554"/>
                  <a:gd name="connsiteY3" fmla="*/ 331 h 175701"/>
                  <a:gd name="connsiteX4" fmla="*/ 80496 w 312554"/>
                  <a:gd name="connsiteY4" fmla="*/ 5906 h 175701"/>
                  <a:gd name="connsiteX5" fmla="*/ 97750 w 312554"/>
                  <a:gd name="connsiteY5" fmla="*/ 21986 h 175701"/>
                  <a:gd name="connsiteX6" fmla="*/ 108431 w 312554"/>
                  <a:gd name="connsiteY6" fmla="*/ 47572 h 175701"/>
                  <a:gd name="connsiteX7" fmla="*/ 112303 w 312554"/>
                  <a:gd name="connsiteY7" fmla="*/ 88240 h 175701"/>
                  <a:gd name="connsiteX8" fmla="*/ 106083 w 312554"/>
                  <a:gd name="connsiteY8" fmla="*/ 137124 h 175701"/>
                  <a:gd name="connsiteX9" fmla="*/ 87480 w 312554"/>
                  <a:gd name="connsiteY9" fmla="*/ 165880 h 175701"/>
                  <a:gd name="connsiteX10" fmla="*/ 56201 w 312554"/>
                  <a:gd name="connsiteY10" fmla="*/ 176032 h 175701"/>
                  <a:gd name="connsiteX11" fmla="*/ 17118 w 312554"/>
                  <a:gd name="connsiteY11" fmla="*/ 158192 h 175701"/>
                  <a:gd name="connsiteX12" fmla="*/ 99 w 312554"/>
                  <a:gd name="connsiteY12" fmla="*/ 88240 h 175701"/>
                  <a:gd name="connsiteX13" fmla="*/ 21812 w 312554"/>
                  <a:gd name="connsiteY13" fmla="*/ 88240 h 175701"/>
                  <a:gd name="connsiteX14" fmla="*/ 31730 w 312554"/>
                  <a:gd name="connsiteY14" fmla="*/ 144636 h 175701"/>
                  <a:gd name="connsiteX15" fmla="*/ 56201 w 312554"/>
                  <a:gd name="connsiteY15" fmla="*/ 158662 h 175701"/>
                  <a:gd name="connsiteX16" fmla="*/ 80673 w 312554"/>
                  <a:gd name="connsiteY16" fmla="*/ 144577 h 175701"/>
                  <a:gd name="connsiteX17" fmla="*/ 90590 w 312554"/>
                  <a:gd name="connsiteY17" fmla="*/ 88240 h 175701"/>
                  <a:gd name="connsiteX18" fmla="*/ 80673 w 312554"/>
                  <a:gd name="connsiteY18" fmla="*/ 31786 h 175701"/>
                  <a:gd name="connsiteX19" fmla="*/ 55966 w 312554"/>
                  <a:gd name="connsiteY19" fmla="*/ 17819 h 175701"/>
                  <a:gd name="connsiteX20" fmla="*/ 32728 w 312554"/>
                  <a:gd name="connsiteY20" fmla="*/ 30143 h 175701"/>
                  <a:gd name="connsiteX21" fmla="*/ 21812 w 312554"/>
                  <a:gd name="connsiteY21" fmla="*/ 88240 h 175701"/>
                  <a:gd name="connsiteX22" fmla="*/ 145636 w 312554"/>
                  <a:gd name="connsiteY22" fmla="*/ 173098 h 175701"/>
                  <a:gd name="connsiteX23" fmla="*/ 145636 w 312554"/>
                  <a:gd name="connsiteY23" fmla="*/ 149038 h 175701"/>
                  <a:gd name="connsiteX24" fmla="*/ 169697 w 312554"/>
                  <a:gd name="connsiteY24" fmla="*/ 149038 h 175701"/>
                  <a:gd name="connsiteX25" fmla="*/ 169697 w 312554"/>
                  <a:gd name="connsiteY25" fmla="*/ 173098 h 175701"/>
                  <a:gd name="connsiteX26" fmla="*/ 145636 w 312554"/>
                  <a:gd name="connsiteY26" fmla="*/ 173098 h 175701"/>
                  <a:gd name="connsiteX27" fmla="*/ 268287 w 312554"/>
                  <a:gd name="connsiteY27" fmla="*/ 173098 h 175701"/>
                  <a:gd name="connsiteX28" fmla="*/ 268287 w 312554"/>
                  <a:gd name="connsiteY28" fmla="*/ 131902 h 175701"/>
                  <a:gd name="connsiteX29" fmla="*/ 193641 w 312554"/>
                  <a:gd name="connsiteY29" fmla="*/ 131902 h 175701"/>
                  <a:gd name="connsiteX30" fmla="*/ 193641 w 312554"/>
                  <a:gd name="connsiteY30" fmla="*/ 112536 h 175701"/>
                  <a:gd name="connsiteX31" fmla="*/ 272161 w 312554"/>
                  <a:gd name="connsiteY31" fmla="*/ 1036 h 175701"/>
                  <a:gd name="connsiteX32" fmla="*/ 289414 w 312554"/>
                  <a:gd name="connsiteY32" fmla="*/ 1036 h 175701"/>
                  <a:gd name="connsiteX33" fmla="*/ 289414 w 312554"/>
                  <a:gd name="connsiteY33" fmla="*/ 112536 h 175701"/>
                  <a:gd name="connsiteX34" fmla="*/ 312653 w 312554"/>
                  <a:gd name="connsiteY34" fmla="*/ 112536 h 175701"/>
                  <a:gd name="connsiteX35" fmla="*/ 312653 w 312554"/>
                  <a:gd name="connsiteY35" fmla="*/ 131902 h 175701"/>
                  <a:gd name="connsiteX36" fmla="*/ 289414 w 312554"/>
                  <a:gd name="connsiteY36" fmla="*/ 131902 h 175701"/>
                  <a:gd name="connsiteX37" fmla="*/ 289414 w 312554"/>
                  <a:gd name="connsiteY37" fmla="*/ 173098 h 175701"/>
                  <a:gd name="connsiteX38" fmla="*/ 268287 w 312554"/>
                  <a:gd name="connsiteY38" fmla="*/ 173098 h 175701"/>
                  <a:gd name="connsiteX39" fmla="*/ 268287 w 312554"/>
                  <a:gd name="connsiteY39" fmla="*/ 112536 h 175701"/>
                  <a:gd name="connsiteX40" fmla="*/ 268287 w 312554"/>
                  <a:gd name="connsiteY40" fmla="*/ 34955 h 175701"/>
                  <a:gd name="connsiteX41" fmla="*/ 214415 w 312554"/>
                  <a:gd name="connsiteY41" fmla="*/ 112536 h 175701"/>
                  <a:gd name="connsiteX42" fmla="*/ 268287 w 312554"/>
                  <a:gd name="connsiteY42" fmla="*/ 112536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2554" h="175701">
                    <a:moveTo>
                      <a:pt x="99" y="88240"/>
                    </a:moveTo>
                    <a:cubicBezTo>
                      <a:pt x="99" y="67896"/>
                      <a:pt x="2192" y="51523"/>
                      <a:pt x="6378" y="39122"/>
                    </a:cubicBezTo>
                    <a:cubicBezTo>
                      <a:pt x="10565" y="26720"/>
                      <a:pt x="16785" y="17154"/>
                      <a:pt x="25039" y="10425"/>
                    </a:cubicBezTo>
                    <a:cubicBezTo>
                      <a:pt x="33295" y="3695"/>
                      <a:pt x="43682" y="331"/>
                      <a:pt x="56201" y="331"/>
                    </a:cubicBezTo>
                    <a:cubicBezTo>
                      <a:pt x="65434" y="331"/>
                      <a:pt x="73532" y="2189"/>
                      <a:pt x="80496" y="5906"/>
                    </a:cubicBezTo>
                    <a:cubicBezTo>
                      <a:pt x="87460" y="9623"/>
                      <a:pt x="93212" y="14983"/>
                      <a:pt x="97750" y="21986"/>
                    </a:cubicBezTo>
                    <a:cubicBezTo>
                      <a:pt x="102288" y="28988"/>
                      <a:pt x="105849" y="37517"/>
                      <a:pt x="108431" y="47572"/>
                    </a:cubicBezTo>
                    <a:cubicBezTo>
                      <a:pt x="111012" y="57627"/>
                      <a:pt x="112303" y="71183"/>
                      <a:pt x="112303" y="88240"/>
                    </a:cubicBezTo>
                    <a:cubicBezTo>
                      <a:pt x="112303" y="108428"/>
                      <a:pt x="110230" y="124723"/>
                      <a:pt x="106083" y="137124"/>
                    </a:cubicBezTo>
                    <a:cubicBezTo>
                      <a:pt x="101936" y="149527"/>
                      <a:pt x="95735" y="159112"/>
                      <a:pt x="87480" y="165880"/>
                    </a:cubicBezTo>
                    <a:cubicBezTo>
                      <a:pt x="79225" y="172648"/>
                      <a:pt x="68799" y="176032"/>
                      <a:pt x="56201" y="176032"/>
                    </a:cubicBezTo>
                    <a:cubicBezTo>
                      <a:pt x="39614" y="176032"/>
                      <a:pt x="26585" y="170085"/>
                      <a:pt x="17118" y="158192"/>
                    </a:cubicBezTo>
                    <a:cubicBezTo>
                      <a:pt x="5771" y="143873"/>
                      <a:pt x="99" y="120556"/>
                      <a:pt x="99" y="88240"/>
                    </a:cubicBezTo>
                    <a:close/>
                    <a:moveTo>
                      <a:pt x="21812" y="88240"/>
                    </a:moveTo>
                    <a:cubicBezTo>
                      <a:pt x="21812" y="116488"/>
                      <a:pt x="25118" y="135286"/>
                      <a:pt x="31730" y="144636"/>
                    </a:cubicBezTo>
                    <a:cubicBezTo>
                      <a:pt x="38342" y="153987"/>
                      <a:pt x="46499" y="158662"/>
                      <a:pt x="56201" y="158662"/>
                    </a:cubicBezTo>
                    <a:cubicBezTo>
                      <a:pt x="65904" y="158662"/>
                      <a:pt x="74061" y="153967"/>
                      <a:pt x="80673" y="144577"/>
                    </a:cubicBezTo>
                    <a:cubicBezTo>
                      <a:pt x="87285" y="135188"/>
                      <a:pt x="90590" y="116409"/>
                      <a:pt x="90590" y="88240"/>
                    </a:cubicBezTo>
                    <a:cubicBezTo>
                      <a:pt x="90590" y="59915"/>
                      <a:pt x="87285" y="41097"/>
                      <a:pt x="80673" y="31786"/>
                    </a:cubicBezTo>
                    <a:cubicBezTo>
                      <a:pt x="74061" y="22475"/>
                      <a:pt x="65825" y="17819"/>
                      <a:pt x="55966" y="17819"/>
                    </a:cubicBezTo>
                    <a:cubicBezTo>
                      <a:pt x="46264" y="17819"/>
                      <a:pt x="38518" y="21927"/>
                      <a:pt x="32728" y="30143"/>
                    </a:cubicBezTo>
                    <a:cubicBezTo>
                      <a:pt x="25451" y="40628"/>
                      <a:pt x="21812" y="59994"/>
                      <a:pt x="21812" y="88240"/>
                    </a:cubicBezTo>
                    <a:close/>
                    <a:moveTo>
                      <a:pt x="145636" y="173098"/>
                    </a:moveTo>
                    <a:lnTo>
                      <a:pt x="145636" y="149038"/>
                    </a:lnTo>
                    <a:lnTo>
                      <a:pt x="169697" y="149038"/>
                    </a:lnTo>
                    <a:lnTo>
                      <a:pt x="169697" y="173098"/>
                    </a:lnTo>
                    <a:lnTo>
                      <a:pt x="145636" y="173098"/>
                    </a:lnTo>
                    <a:close/>
                    <a:moveTo>
                      <a:pt x="268287" y="173098"/>
                    </a:moveTo>
                    <a:lnTo>
                      <a:pt x="268287" y="131902"/>
                    </a:lnTo>
                    <a:lnTo>
                      <a:pt x="193641" y="131902"/>
                    </a:lnTo>
                    <a:lnTo>
                      <a:pt x="193641" y="112536"/>
                    </a:lnTo>
                    <a:lnTo>
                      <a:pt x="272161" y="1036"/>
                    </a:lnTo>
                    <a:lnTo>
                      <a:pt x="289414" y="1036"/>
                    </a:lnTo>
                    <a:lnTo>
                      <a:pt x="289414" y="112536"/>
                    </a:lnTo>
                    <a:lnTo>
                      <a:pt x="312653" y="112536"/>
                    </a:lnTo>
                    <a:lnTo>
                      <a:pt x="312653" y="131902"/>
                    </a:lnTo>
                    <a:lnTo>
                      <a:pt x="289414" y="131902"/>
                    </a:lnTo>
                    <a:lnTo>
                      <a:pt x="289414" y="173098"/>
                    </a:lnTo>
                    <a:lnTo>
                      <a:pt x="268287" y="173098"/>
                    </a:lnTo>
                    <a:close/>
                    <a:moveTo>
                      <a:pt x="268287" y="112536"/>
                    </a:moveTo>
                    <a:lnTo>
                      <a:pt x="268287" y="34955"/>
                    </a:lnTo>
                    <a:lnTo>
                      <a:pt x="214415" y="112536"/>
                    </a:lnTo>
                    <a:lnTo>
                      <a:pt x="268287" y="112536"/>
                    </a:ln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AF3444F-703A-120F-FC22-5CE42A037EA0}"/>
                  </a:ext>
                </a:extLst>
              </p:cNvPr>
              <p:cNvSpPr/>
              <p:nvPr/>
            </p:nvSpPr>
            <p:spPr>
              <a:xfrm>
                <a:off x="3103185" y="2625050"/>
                <a:ext cx="313141" cy="175701"/>
              </a:xfrm>
              <a:custGeom>
                <a:avLst/>
                <a:gdLst>
                  <a:gd name="connsiteX0" fmla="*/ 99 w 313140"/>
                  <a:gd name="connsiteY0" fmla="*/ 88145 h 175701"/>
                  <a:gd name="connsiteX1" fmla="*/ 6378 w 313140"/>
                  <a:gd name="connsiteY1" fmla="*/ 39027 h 175701"/>
                  <a:gd name="connsiteX2" fmla="*/ 25039 w 313140"/>
                  <a:gd name="connsiteY2" fmla="*/ 10330 h 175701"/>
                  <a:gd name="connsiteX3" fmla="*/ 56201 w 313140"/>
                  <a:gd name="connsiteY3" fmla="*/ 236 h 175701"/>
                  <a:gd name="connsiteX4" fmla="*/ 80496 w 313140"/>
                  <a:gd name="connsiteY4" fmla="*/ 5811 h 175701"/>
                  <a:gd name="connsiteX5" fmla="*/ 97750 w 313140"/>
                  <a:gd name="connsiteY5" fmla="*/ 21891 h 175701"/>
                  <a:gd name="connsiteX6" fmla="*/ 108431 w 313140"/>
                  <a:gd name="connsiteY6" fmla="*/ 47477 h 175701"/>
                  <a:gd name="connsiteX7" fmla="*/ 112303 w 313140"/>
                  <a:gd name="connsiteY7" fmla="*/ 88145 h 175701"/>
                  <a:gd name="connsiteX8" fmla="*/ 106083 w 313140"/>
                  <a:gd name="connsiteY8" fmla="*/ 137029 h 175701"/>
                  <a:gd name="connsiteX9" fmla="*/ 87480 w 313140"/>
                  <a:gd name="connsiteY9" fmla="*/ 165785 h 175701"/>
                  <a:gd name="connsiteX10" fmla="*/ 56201 w 313140"/>
                  <a:gd name="connsiteY10" fmla="*/ 175937 h 175701"/>
                  <a:gd name="connsiteX11" fmla="*/ 17118 w 313140"/>
                  <a:gd name="connsiteY11" fmla="*/ 158097 h 175701"/>
                  <a:gd name="connsiteX12" fmla="*/ 99 w 313140"/>
                  <a:gd name="connsiteY12" fmla="*/ 88145 h 175701"/>
                  <a:gd name="connsiteX13" fmla="*/ 21812 w 313140"/>
                  <a:gd name="connsiteY13" fmla="*/ 88145 h 175701"/>
                  <a:gd name="connsiteX14" fmla="*/ 31730 w 313140"/>
                  <a:gd name="connsiteY14" fmla="*/ 144541 h 175701"/>
                  <a:gd name="connsiteX15" fmla="*/ 56201 w 313140"/>
                  <a:gd name="connsiteY15" fmla="*/ 158567 h 175701"/>
                  <a:gd name="connsiteX16" fmla="*/ 80673 w 313140"/>
                  <a:gd name="connsiteY16" fmla="*/ 144482 h 175701"/>
                  <a:gd name="connsiteX17" fmla="*/ 90590 w 313140"/>
                  <a:gd name="connsiteY17" fmla="*/ 88145 h 175701"/>
                  <a:gd name="connsiteX18" fmla="*/ 80673 w 313140"/>
                  <a:gd name="connsiteY18" fmla="*/ 31691 h 175701"/>
                  <a:gd name="connsiteX19" fmla="*/ 55966 w 313140"/>
                  <a:gd name="connsiteY19" fmla="*/ 17724 h 175701"/>
                  <a:gd name="connsiteX20" fmla="*/ 32728 w 313140"/>
                  <a:gd name="connsiteY20" fmla="*/ 30048 h 175701"/>
                  <a:gd name="connsiteX21" fmla="*/ 21812 w 313140"/>
                  <a:gd name="connsiteY21" fmla="*/ 88145 h 175701"/>
                  <a:gd name="connsiteX22" fmla="*/ 145636 w 313140"/>
                  <a:gd name="connsiteY22" fmla="*/ 173003 h 175701"/>
                  <a:gd name="connsiteX23" fmla="*/ 145636 w 313140"/>
                  <a:gd name="connsiteY23" fmla="*/ 148943 h 175701"/>
                  <a:gd name="connsiteX24" fmla="*/ 169697 w 313140"/>
                  <a:gd name="connsiteY24" fmla="*/ 148943 h 175701"/>
                  <a:gd name="connsiteX25" fmla="*/ 169697 w 313140"/>
                  <a:gd name="connsiteY25" fmla="*/ 173003 h 175701"/>
                  <a:gd name="connsiteX26" fmla="*/ 145636 w 313140"/>
                  <a:gd name="connsiteY26" fmla="*/ 173003 h 175701"/>
                  <a:gd name="connsiteX27" fmla="*/ 310188 w 313140"/>
                  <a:gd name="connsiteY27" fmla="*/ 43076 h 175701"/>
                  <a:gd name="connsiteX28" fmla="*/ 289179 w 313140"/>
                  <a:gd name="connsiteY28" fmla="*/ 44719 h 175701"/>
                  <a:gd name="connsiteX29" fmla="*/ 281198 w 313140"/>
                  <a:gd name="connsiteY29" fmla="*/ 26644 h 175701"/>
                  <a:gd name="connsiteX30" fmla="*/ 260071 w 313140"/>
                  <a:gd name="connsiteY30" fmla="*/ 17607 h 175701"/>
                  <a:gd name="connsiteX31" fmla="*/ 242348 w 313140"/>
                  <a:gd name="connsiteY31" fmla="*/ 23240 h 175701"/>
                  <a:gd name="connsiteX32" fmla="*/ 226621 w 313140"/>
                  <a:gd name="connsiteY32" fmla="*/ 44484 h 175701"/>
                  <a:gd name="connsiteX33" fmla="*/ 220635 w 313140"/>
                  <a:gd name="connsiteY33" fmla="*/ 84272 h 175701"/>
                  <a:gd name="connsiteX34" fmla="*/ 239297 w 313140"/>
                  <a:gd name="connsiteY34" fmla="*/ 67019 h 175701"/>
                  <a:gd name="connsiteX35" fmla="*/ 262419 w 313140"/>
                  <a:gd name="connsiteY35" fmla="*/ 61385 h 175701"/>
                  <a:gd name="connsiteX36" fmla="*/ 298393 w 313140"/>
                  <a:gd name="connsiteY36" fmla="*/ 76936 h 175701"/>
                  <a:gd name="connsiteX37" fmla="*/ 313239 w 313140"/>
                  <a:gd name="connsiteY37" fmla="*/ 117136 h 175701"/>
                  <a:gd name="connsiteX38" fmla="*/ 306256 w 313140"/>
                  <a:gd name="connsiteY38" fmla="*/ 147241 h 175701"/>
                  <a:gd name="connsiteX39" fmla="*/ 287066 w 313140"/>
                  <a:gd name="connsiteY39" fmla="*/ 168543 h 175701"/>
                  <a:gd name="connsiteX40" fmla="*/ 259368 w 313140"/>
                  <a:gd name="connsiteY40" fmla="*/ 175937 h 175701"/>
                  <a:gd name="connsiteX41" fmla="*/ 216293 w 313140"/>
                  <a:gd name="connsiteY41" fmla="*/ 156513 h 175701"/>
                  <a:gd name="connsiteX42" fmla="*/ 199626 w 313140"/>
                  <a:gd name="connsiteY42" fmla="*/ 92488 h 175701"/>
                  <a:gd name="connsiteX43" fmla="*/ 218054 w 313140"/>
                  <a:gd name="connsiteY43" fmla="*/ 19954 h 175701"/>
                  <a:gd name="connsiteX44" fmla="*/ 261363 w 313140"/>
                  <a:gd name="connsiteY44" fmla="*/ 236 h 175701"/>
                  <a:gd name="connsiteX45" fmla="*/ 294637 w 313140"/>
                  <a:gd name="connsiteY45" fmla="*/ 11621 h 175701"/>
                  <a:gd name="connsiteX46" fmla="*/ 310188 w 313140"/>
                  <a:gd name="connsiteY46" fmla="*/ 43076 h 175701"/>
                  <a:gd name="connsiteX47" fmla="*/ 223922 w 313140"/>
                  <a:gd name="connsiteY47" fmla="*/ 117253 h 175701"/>
                  <a:gd name="connsiteX48" fmla="*/ 228558 w 313140"/>
                  <a:gd name="connsiteY48" fmla="*/ 138145 h 175701"/>
                  <a:gd name="connsiteX49" fmla="*/ 241527 w 313140"/>
                  <a:gd name="connsiteY49" fmla="*/ 153344 h 175701"/>
                  <a:gd name="connsiteX50" fmla="*/ 259015 w 313140"/>
                  <a:gd name="connsiteY50" fmla="*/ 158567 h 175701"/>
                  <a:gd name="connsiteX51" fmla="*/ 282020 w 313140"/>
                  <a:gd name="connsiteY51" fmla="*/ 147769 h 175701"/>
                  <a:gd name="connsiteX52" fmla="*/ 291644 w 313140"/>
                  <a:gd name="connsiteY52" fmla="*/ 118427 h 175701"/>
                  <a:gd name="connsiteX53" fmla="*/ 282137 w 313140"/>
                  <a:gd name="connsiteY53" fmla="*/ 90317 h 175701"/>
                  <a:gd name="connsiteX54" fmla="*/ 258194 w 313140"/>
                  <a:gd name="connsiteY54" fmla="*/ 80047 h 175701"/>
                  <a:gd name="connsiteX55" fmla="*/ 233898 w 313140"/>
                  <a:gd name="connsiteY55" fmla="*/ 90317 h 175701"/>
                  <a:gd name="connsiteX56" fmla="*/ 223922 w 313140"/>
                  <a:gd name="connsiteY56" fmla="*/ 117253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13140" h="175701">
                    <a:moveTo>
                      <a:pt x="99" y="88145"/>
                    </a:moveTo>
                    <a:cubicBezTo>
                      <a:pt x="99" y="67801"/>
                      <a:pt x="2192" y="51428"/>
                      <a:pt x="6378" y="39027"/>
                    </a:cubicBezTo>
                    <a:cubicBezTo>
                      <a:pt x="10565" y="26625"/>
                      <a:pt x="16785" y="17059"/>
                      <a:pt x="25039" y="10330"/>
                    </a:cubicBezTo>
                    <a:cubicBezTo>
                      <a:pt x="33295" y="3600"/>
                      <a:pt x="43682" y="236"/>
                      <a:pt x="56201" y="236"/>
                    </a:cubicBezTo>
                    <a:cubicBezTo>
                      <a:pt x="65434" y="236"/>
                      <a:pt x="73532" y="2094"/>
                      <a:pt x="80496" y="5811"/>
                    </a:cubicBezTo>
                    <a:cubicBezTo>
                      <a:pt x="87460" y="9528"/>
                      <a:pt x="93212" y="14888"/>
                      <a:pt x="97750" y="21891"/>
                    </a:cubicBezTo>
                    <a:cubicBezTo>
                      <a:pt x="102288" y="28893"/>
                      <a:pt x="105849" y="37422"/>
                      <a:pt x="108431" y="47477"/>
                    </a:cubicBezTo>
                    <a:cubicBezTo>
                      <a:pt x="111012" y="57532"/>
                      <a:pt x="112303" y="71088"/>
                      <a:pt x="112303" y="88145"/>
                    </a:cubicBezTo>
                    <a:cubicBezTo>
                      <a:pt x="112303" y="108333"/>
                      <a:pt x="110230" y="124628"/>
                      <a:pt x="106083" y="137029"/>
                    </a:cubicBezTo>
                    <a:cubicBezTo>
                      <a:pt x="101936" y="149432"/>
                      <a:pt x="95735" y="159017"/>
                      <a:pt x="87480" y="165785"/>
                    </a:cubicBezTo>
                    <a:cubicBezTo>
                      <a:pt x="79225" y="172553"/>
                      <a:pt x="68799" y="175937"/>
                      <a:pt x="56201" y="175937"/>
                    </a:cubicBezTo>
                    <a:cubicBezTo>
                      <a:pt x="39614" y="175937"/>
                      <a:pt x="26585" y="169990"/>
                      <a:pt x="17118" y="158097"/>
                    </a:cubicBezTo>
                    <a:cubicBezTo>
                      <a:pt x="5771" y="143778"/>
                      <a:pt x="99" y="120461"/>
                      <a:pt x="99" y="88145"/>
                    </a:cubicBezTo>
                    <a:close/>
                    <a:moveTo>
                      <a:pt x="21812" y="88145"/>
                    </a:moveTo>
                    <a:cubicBezTo>
                      <a:pt x="21812" y="116393"/>
                      <a:pt x="25118" y="135191"/>
                      <a:pt x="31730" y="144541"/>
                    </a:cubicBezTo>
                    <a:cubicBezTo>
                      <a:pt x="38342" y="153892"/>
                      <a:pt x="46499" y="158567"/>
                      <a:pt x="56201" y="158567"/>
                    </a:cubicBezTo>
                    <a:cubicBezTo>
                      <a:pt x="65904" y="158567"/>
                      <a:pt x="74061" y="153872"/>
                      <a:pt x="80673" y="144482"/>
                    </a:cubicBezTo>
                    <a:cubicBezTo>
                      <a:pt x="87285" y="135093"/>
                      <a:pt x="90590" y="116314"/>
                      <a:pt x="90590" y="88145"/>
                    </a:cubicBezTo>
                    <a:cubicBezTo>
                      <a:pt x="90590" y="59820"/>
                      <a:pt x="87285" y="41002"/>
                      <a:pt x="80673" y="31691"/>
                    </a:cubicBezTo>
                    <a:cubicBezTo>
                      <a:pt x="74061" y="22380"/>
                      <a:pt x="65825" y="17724"/>
                      <a:pt x="55966" y="17724"/>
                    </a:cubicBezTo>
                    <a:cubicBezTo>
                      <a:pt x="46264" y="17724"/>
                      <a:pt x="38518" y="21832"/>
                      <a:pt x="32728" y="30048"/>
                    </a:cubicBezTo>
                    <a:cubicBezTo>
                      <a:pt x="25451" y="40533"/>
                      <a:pt x="21812" y="59899"/>
                      <a:pt x="21812" y="88145"/>
                    </a:cubicBezTo>
                    <a:close/>
                    <a:moveTo>
                      <a:pt x="145636" y="173003"/>
                    </a:moveTo>
                    <a:lnTo>
                      <a:pt x="145636" y="148943"/>
                    </a:lnTo>
                    <a:lnTo>
                      <a:pt x="169697" y="148943"/>
                    </a:lnTo>
                    <a:lnTo>
                      <a:pt x="169697" y="173003"/>
                    </a:lnTo>
                    <a:lnTo>
                      <a:pt x="145636" y="173003"/>
                    </a:lnTo>
                    <a:close/>
                    <a:moveTo>
                      <a:pt x="310188" y="43076"/>
                    </a:moveTo>
                    <a:lnTo>
                      <a:pt x="289179" y="44719"/>
                    </a:lnTo>
                    <a:cubicBezTo>
                      <a:pt x="287301" y="36425"/>
                      <a:pt x="284641" y="30400"/>
                      <a:pt x="281198" y="26644"/>
                    </a:cubicBezTo>
                    <a:cubicBezTo>
                      <a:pt x="275486" y="20619"/>
                      <a:pt x="268444" y="17607"/>
                      <a:pt x="260071" y="17607"/>
                    </a:cubicBezTo>
                    <a:cubicBezTo>
                      <a:pt x="253343" y="17607"/>
                      <a:pt x="247435" y="19485"/>
                      <a:pt x="242348" y="23240"/>
                    </a:cubicBezTo>
                    <a:cubicBezTo>
                      <a:pt x="235698" y="28091"/>
                      <a:pt x="230455" y="35173"/>
                      <a:pt x="226621" y="44484"/>
                    </a:cubicBezTo>
                    <a:cubicBezTo>
                      <a:pt x="222787" y="53795"/>
                      <a:pt x="220792" y="67058"/>
                      <a:pt x="220635" y="84272"/>
                    </a:cubicBezTo>
                    <a:cubicBezTo>
                      <a:pt x="225722" y="76526"/>
                      <a:pt x="231942" y="70775"/>
                      <a:pt x="239297" y="67019"/>
                    </a:cubicBezTo>
                    <a:cubicBezTo>
                      <a:pt x="246652" y="63263"/>
                      <a:pt x="254359" y="61385"/>
                      <a:pt x="262419" y="61385"/>
                    </a:cubicBezTo>
                    <a:cubicBezTo>
                      <a:pt x="276503" y="61385"/>
                      <a:pt x="288494" y="66569"/>
                      <a:pt x="298393" y="76936"/>
                    </a:cubicBezTo>
                    <a:cubicBezTo>
                      <a:pt x="308291" y="87304"/>
                      <a:pt x="313239" y="100704"/>
                      <a:pt x="313239" y="117136"/>
                    </a:cubicBezTo>
                    <a:cubicBezTo>
                      <a:pt x="313239" y="127934"/>
                      <a:pt x="310912" y="137969"/>
                      <a:pt x="306256" y="147241"/>
                    </a:cubicBezTo>
                    <a:cubicBezTo>
                      <a:pt x="301600" y="156513"/>
                      <a:pt x="295204" y="163614"/>
                      <a:pt x="287066" y="168543"/>
                    </a:cubicBezTo>
                    <a:cubicBezTo>
                      <a:pt x="278928" y="173473"/>
                      <a:pt x="269696" y="175937"/>
                      <a:pt x="259368" y="175937"/>
                    </a:cubicBezTo>
                    <a:cubicBezTo>
                      <a:pt x="241762" y="175937"/>
                      <a:pt x="227403" y="169462"/>
                      <a:pt x="216293" y="156513"/>
                    </a:cubicBezTo>
                    <a:cubicBezTo>
                      <a:pt x="205182" y="143564"/>
                      <a:pt x="199626" y="122222"/>
                      <a:pt x="199626" y="92488"/>
                    </a:cubicBezTo>
                    <a:cubicBezTo>
                      <a:pt x="199626" y="59233"/>
                      <a:pt x="205768" y="35055"/>
                      <a:pt x="218054" y="19954"/>
                    </a:cubicBezTo>
                    <a:cubicBezTo>
                      <a:pt x="228773" y="6809"/>
                      <a:pt x="243209" y="236"/>
                      <a:pt x="261363" y="236"/>
                    </a:cubicBezTo>
                    <a:cubicBezTo>
                      <a:pt x="274899" y="236"/>
                      <a:pt x="285991" y="4031"/>
                      <a:pt x="294637" y="11621"/>
                    </a:cubicBezTo>
                    <a:cubicBezTo>
                      <a:pt x="303283" y="19210"/>
                      <a:pt x="308467" y="29695"/>
                      <a:pt x="310188" y="43076"/>
                    </a:cubicBezTo>
                    <a:close/>
                    <a:moveTo>
                      <a:pt x="223922" y="117253"/>
                    </a:moveTo>
                    <a:cubicBezTo>
                      <a:pt x="223922" y="124530"/>
                      <a:pt x="225467" y="131494"/>
                      <a:pt x="228558" y="138145"/>
                    </a:cubicBezTo>
                    <a:cubicBezTo>
                      <a:pt x="231649" y="144796"/>
                      <a:pt x="235972" y="149862"/>
                      <a:pt x="241527" y="153344"/>
                    </a:cubicBezTo>
                    <a:cubicBezTo>
                      <a:pt x="247082" y="156826"/>
                      <a:pt x="252912" y="158567"/>
                      <a:pt x="259015" y="158567"/>
                    </a:cubicBezTo>
                    <a:cubicBezTo>
                      <a:pt x="267935" y="158567"/>
                      <a:pt x="275603" y="154967"/>
                      <a:pt x="282020" y="147769"/>
                    </a:cubicBezTo>
                    <a:cubicBezTo>
                      <a:pt x="288436" y="140570"/>
                      <a:pt x="291644" y="130790"/>
                      <a:pt x="291644" y="118427"/>
                    </a:cubicBezTo>
                    <a:cubicBezTo>
                      <a:pt x="291644" y="106534"/>
                      <a:pt x="288475" y="97164"/>
                      <a:pt x="282137" y="90317"/>
                    </a:cubicBezTo>
                    <a:cubicBezTo>
                      <a:pt x="275799" y="83470"/>
                      <a:pt x="267818" y="80047"/>
                      <a:pt x="258194" y="80047"/>
                    </a:cubicBezTo>
                    <a:cubicBezTo>
                      <a:pt x="248647" y="80047"/>
                      <a:pt x="240549" y="83470"/>
                      <a:pt x="233898" y="90317"/>
                    </a:cubicBezTo>
                    <a:cubicBezTo>
                      <a:pt x="227247" y="97164"/>
                      <a:pt x="223922" y="106142"/>
                      <a:pt x="223922" y="117253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A02D62B-ADC5-1FC3-C85D-8359B1DC0787}"/>
                  </a:ext>
                </a:extLst>
              </p:cNvPr>
              <p:cNvSpPr/>
              <p:nvPr/>
            </p:nvSpPr>
            <p:spPr>
              <a:xfrm>
                <a:off x="3103186" y="1911444"/>
                <a:ext cx="313611" cy="175701"/>
              </a:xfrm>
              <a:custGeom>
                <a:avLst/>
                <a:gdLst>
                  <a:gd name="connsiteX0" fmla="*/ 99 w 313610"/>
                  <a:gd name="connsiteY0" fmla="*/ 88050 h 175701"/>
                  <a:gd name="connsiteX1" fmla="*/ 6378 w 313610"/>
                  <a:gd name="connsiteY1" fmla="*/ 38932 h 175701"/>
                  <a:gd name="connsiteX2" fmla="*/ 25039 w 313610"/>
                  <a:gd name="connsiteY2" fmla="*/ 10235 h 175701"/>
                  <a:gd name="connsiteX3" fmla="*/ 56201 w 313610"/>
                  <a:gd name="connsiteY3" fmla="*/ 141 h 175701"/>
                  <a:gd name="connsiteX4" fmla="*/ 80496 w 313610"/>
                  <a:gd name="connsiteY4" fmla="*/ 5716 h 175701"/>
                  <a:gd name="connsiteX5" fmla="*/ 97750 w 313610"/>
                  <a:gd name="connsiteY5" fmla="*/ 21796 h 175701"/>
                  <a:gd name="connsiteX6" fmla="*/ 108431 w 313610"/>
                  <a:gd name="connsiteY6" fmla="*/ 47382 h 175701"/>
                  <a:gd name="connsiteX7" fmla="*/ 112303 w 313610"/>
                  <a:gd name="connsiteY7" fmla="*/ 88050 h 175701"/>
                  <a:gd name="connsiteX8" fmla="*/ 106083 w 313610"/>
                  <a:gd name="connsiteY8" fmla="*/ 136934 h 175701"/>
                  <a:gd name="connsiteX9" fmla="*/ 87480 w 313610"/>
                  <a:gd name="connsiteY9" fmla="*/ 165690 h 175701"/>
                  <a:gd name="connsiteX10" fmla="*/ 56201 w 313610"/>
                  <a:gd name="connsiteY10" fmla="*/ 175842 h 175701"/>
                  <a:gd name="connsiteX11" fmla="*/ 17118 w 313610"/>
                  <a:gd name="connsiteY11" fmla="*/ 158002 h 175701"/>
                  <a:gd name="connsiteX12" fmla="*/ 99 w 313610"/>
                  <a:gd name="connsiteY12" fmla="*/ 88050 h 175701"/>
                  <a:gd name="connsiteX13" fmla="*/ 21812 w 313610"/>
                  <a:gd name="connsiteY13" fmla="*/ 88050 h 175701"/>
                  <a:gd name="connsiteX14" fmla="*/ 31730 w 313610"/>
                  <a:gd name="connsiteY14" fmla="*/ 144446 h 175701"/>
                  <a:gd name="connsiteX15" fmla="*/ 56201 w 313610"/>
                  <a:gd name="connsiteY15" fmla="*/ 158472 h 175701"/>
                  <a:gd name="connsiteX16" fmla="*/ 80673 w 313610"/>
                  <a:gd name="connsiteY16" fmla="*/ 144387 h 175701"/>
                  <a:gd name="connsiteX17" fmla="*/ 90590 w 313610"/>
                  <a:gd name="connsiteY17" fmla="*/ 88050 h 175701"/>
                  <a:gd name="connsiteX18" fmla="*/ 80673 w 313610"/>
                  <a:gd name="connsiteY18" fmla="*/ 31596 h 175701"/>
                  <a:gd name="connsiteX19" fmla="*/ 55966 w 313610"/>
                  <a:gd name="connsiteY19" fmla="*/ 17629 h 175701"/>
                  <a:gd name="connsiteX20" fmla="*/ 32728 w 313610"/>
                  <a:gd name="connsiteY20" fmla="*/ 29953 h 175701"/>
                  <a:gd name="connsiteX21" fmla="*/ 21812 w 313610"/>
                  <a:gd name="connsiteY21" fmla="*/ 88050 h 175701"/>
                  <a:gd name="connsiteX22" fmla="*/ 145636 w 313610"/>
                  <a:gd name="connsiteY22" fmla="*/ 172908 h 175701"/>
                  <a:gd name="connsiteX23" fmla="*/ 145636 w 313610"/>
                  <a:gd name="connsiteY23" fmla="*/ 148848 h 175701"/>
                  <a:gd name="connsiteX24" fmla="*/ 169697 w 313610"/>
                  <a:gd name="connsiteY24" fmla="*/ 148848 h 175701"/>
                  <a:gd name="connsiteX25" fmla="*/ 169697 w 313610"/>
                  <a:gd name="connsiteY25" fmla="*/ 172908 h 175701"/>
                  <a:gd name="connsiteX26" fmla="*/ 145636 w 313610"/>
                  <a:gd name="connsiteY26" fmla="*/ 172908 h 175701"/>
                  <a:gd name="connsiteX27" fmla="*/ 233077 w 313610"/>
                  <a:gd name="connsiteY27" fmla="*/ 79600 h 175701"/>
                  <a:gd name="connsiteX28" fmla="*/ 213593 w 313610"/>
                  <a:gd name="connsiteY28" fmla="*/ 65868 h 175701"/>
                  <a:gd name="connsiteX29" fmla="*/ 207255 w 313610"/>
                  <a:gd name="connsiteY29" fmla="*/ 44506 h 175701"/>
                  <a:gd name="connsiteX30" fmla="*/ 220753 w 313610"/>
                  <a:gd name="connsiteY30" fmla="*/ 12934 h 175701"/>
                  <a:gd name="connsiteX31" fmla="*/ 256668 w 313610"/>
                  <a:gd name="connsiteY31" fmla="*/ 141 h 175701"/>
                  <a:gd name="connsiteX32" fmla="*/ 292935 w 313610"/>
                  <a:gd name="connsiteY32" fmla="*/ 13228 h 175701"/>
                  <a:gd name="connsiteX33" fmla="*/ 306667 w 313610"/>
                  <a:gd name="connsiteY33" fmla="*/ 45094 h 175701"/>
                  <a:gd name="connsiteX34" fmla="*/ 300388 w 313610"/>
                  <a:gd name="connsiteY34" fmla="*/ 65926 h 175701"/>
                  <a:gd name="connsiteX35" fmla="*/ 281315 w 313610"/>
                  <a:gd name="connsiteY35" fmla="*/ 79600 h 175701"/>
                  <a:gd name="connsiteX36" fmla="*/ 305435 w 313610"/>
                  <a:gd name="connsiteY36" fmla="*/ 96267 h 175701"/>
                  <a:gd name="connsiteX37" fmla="*/ 313709 w 313610"/>
                  <a:gd name="connsiteY37" fmla="*/ 123731 h 175701"/>
                  <a:gd name="connsiteX38" fmla="*/ 298099 w 313610"/>
                  <a:gd name="connsiteY38" fmla="*/ 160819 h 175701"/>
                  <a:gd name="connsiteX39" fmla="*/ 257019 w 313610"/>
                  <a:gd name="connsiteY39" fmla="*/ 175842 h 175701"/>
                  <a:gd name="connsiteX40" fmla="*/ 215941 w 313610"/>
                  <a:gd name="connsiteY40" fmla="*/ 160761 h 175701"/>
                  <a:gd name="connsiteX41" fmla="*/ 200331 w 313610"/>
                  <a:gd name="connsiteY41" fmla="*/ 123144 h 175701"/>
                  <a:gd name="connsiteX42" fmla="*/ 208840 w 313610"/>
                  <a:gd name="connsiteY42" fmla="*/ 95034 h 175701"/>
                  <a:gd name="connsiteX43" fmla="*/ 233077 w 313610"/>
                  <a:gd name="connsiteY43" fmla="*/ 79600 h 175701"/>
                  <a:gd name="connsiteX44" fmla="*/ 228851 w 313610"/>
                  <a:gd name="connsiteY44" fmla="*/ 43802 h 175701"/>
                  <a:gd name="connsiteX45" fmla="*/ 236715 w 313610"/>
                  <a:gd name="connsiteY45" fmla="*/ 63755 h 175701"/>
                  <a:gd name="connsiteX46" fmla="*/ 257137 w 313610"/>
                  <a:gd name="connsiteY46" fmla="*/ 71501 h 175701"/>
                  <a:gd name="connsiteX47" fmla="*/ 277148 w 313610"/>
                  <a:gd name="connsiteY47" fmla="*/ 63814 h 175701"/>
                  <a:gd name="connsiteX48" fmla="*/ 284954 w 313610"/>
                  <a:gd name="connsiteY48" fmla="*/ 44976 h 175701"/>
                  <a:gd name="connsiteX49" fmla="*/ 276914 w 313610"/>
                  <a:gd name="connsiteY49" fmla="*/ 25434 h 175701"/>
                  <a:gd name="connsiteX50" fmla="*/ 256902 w 313610"/>
                  <a:gd name="connsiteY50" fmla="*/ 17512 h 175701"/>
                  <a:gd name="connsiteX51" fmla="*/ 236833 w 313610"/>
                  <a:gd name="connsiteY51" fmla="*/ 25258 h 175701"/>
                  <a:gd name="connsiteX52" fmla="*/ 228851 w 313610"/>
                  <a:gd name="connsiteY52" fmla="*/ 43802 h 175701"/>
                  <a:gd name="connsiteX53" fmla="*/ 222044 w 313610"/>
                  <a:gd name="connsiteY53" fmla="*/ 123261 h 175701"/>
                  <a:gd name="connsiteX54" fmla="*/ 226328 w 313610"/>
                  <a:gd name="connsiteY54" fmla="*/ 140750 h 175701"/>
                  <a:gd name="connsiteX55" fmla="*/ 239062 w 313610"/>
                  <a:gd name="connsiteY55" fmla="*/ 153836 h 175701"/>
                  <a:gd name="connsiteX56" fmla="*/ 257255 w 313610"/>
                  <a:gd name="connsiteY56" fmla="*/ 158472 h 175701"/>
                  <a:gd name="connsiteX57" fmla="*/ 282254 w 313610"/>
                  <a:gd name="connsiteY57" fmla="*/ 148730 h 175701"/>
                  <a:gd name="connsiteX58" fmla="*/ 292113 w 313610"/>
                  <a:gd name="connsiteY58" fmla="*/ 123966 h 175701"/>
                  <a:gd name="connsiteX59" fmla="*/ 281961 w 313610"/>
                  <a:gd name="connsiteY59" fmla="*/ 98731 h 175701"/>
                  <a:gd name="connsiteX60" fmla="*/ 256551 w 313610"/>
                  <a:gd name="connsiteY60" fmla="*/ 88755 h 175701"/>
                  <a:gd name="connsiteX61" fmla="*/ 231844 w 313610"/>
                  <a:gd name="connsiteY61" fmla="*/ 98614 h 175701"/>
                  <a:gd name="connsiteX62" fmla="*/ 222044 w 313610"/>
                  <a:gd name="connsiteY62" fmla="*/ 123261 h 17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3610" h="175701">
                    <a:moveTo>
                      <a:pt x="99" y="88050"/>
                    </a:moveTo>
                    <a:cubicBezTo>
                      <a:pt x="99" y="67706"/>
                      <a:pt x="2192" y="51333"/>
                      <a:pt x="6378" y="38932"/>
                    </a:cubicBezTo>
                    <a:cubicBezTo>
                      <a:pt x="10565" y="26530"/>
                      <a:pt x="16785" y="16964"/>
                      <a:pt x="25039" y="10235"/>
                    </a:cubicBezTo>
                    <a:cubicBezTo>
                      <a:pt x="33295" y="3505"/>
                      <a:pt x="43682" y="141"/>
                      <a:pt x="56201" y="141"/>
                    </a:cubicBezTo>
                    <a:cubicBezTo>
                      <a:pt x="65434" y="141"/>
                      <a:pt x="73532" y="1999"/>
                      <a:pt x="80496" y="5716"/>
                    </a:cubicBezTo>
                    <a:cubicBezTo>
                      <a:pt x="87460" y="9433"/>
                      <a:pt x="93212" y="14793"/>
                      <a:pt x="97750" y="21796"/>
                    </a:cubicBezTo>
                    <a:cubicBezTo>
                      <a:pt x="102288" y="28798"/>
                      <a:pt x="105849" y="37327"/>
                      <a:pt x="108431" y="47382"/>
                    </a:cubicBezTo>
                    <a:cubicBezTo>
                      <a:pt x="111012" y="57437"/>
                      <a:pt x="112303" y="70993"/>
                      <a:pt x="112303" y="88050"/>
                    </a:cubicBezTo>
                    <a:cubicBezTo>
                      <a:pt x="112303" y="108238"/>
                      <a:pt x="110230" y="124533"/>
                      <a:pt x="106083" y="136934"/>
                    </a:cubicBezTo>
                    <a:cubicBezTo>
                      <a:pt x="101936" y="149337"/>
                      <a:pt x="95735" y="158922"/>
                      <a:pt x="87480" y="165690"/>
                    </a:cubicBezTo>
                    <a:cubicBezTo>
                      <a:pt x="79225" y="172458"/>
                      <a:pt x="68799" y="175842"/>
                      <a:pt x="56201" y="175842"/>
                    </a:cubicBezTo>
                    <a:cubicBezTo>
                      <a:pt x="39614" y="175842"/>
                      <a:pt x="26585" y="169895"/>
                      <a:pt x="17118" y="158002"/>
                    </a:cubicBezTo>
                    <a:cubicBezTo>
                      <a:pt x="5771" y="143683"/>
                      <a:pt x="99" y="120366"/>
                      <a:pt x="99" y="88050"/>
                    </a:cubicBezTo>
                    <a:close/>
                    <a:moveTo>
                      <a:pt x="21812" y="88050"/>
                    </a:moveTo>
                    <a:cubicBezTo>
                      <a:pt x="21812" y="116298"/>
                      <a:pt x="25118" y="135096"/>
                      <a:pt x="31730" y="144446"/>
                    </a:cubicBezTo>
                    <a:cubicBezTo>
                      <a:pt x="38342" y="153797"/>
                      <a:pt x="46499" y="158472"/>
                      <a:pt x="56201" y="158472"/>
                    </a:cubicBezTo>
                    <a:cubicBezTo>
                      <a:pt x="65904" y="158472"/>
                      <a:pt x="74061" y="153777"/>
                      <a:pt x="80673" y="144387"/>
                    </a:cubicBezTo>
                    <a:cubicBezTo>
                      <a:pt x="87285" y="134998"/>
                      <a:pt x="90590" y="116219"/>
                      <a:pt x="90590" y="88050"/>
                    </a:cubicBezTo>
                    <a:cubicBezTo>
                      <a:pt x="90590" y="59725"/>
                      <a:pt x="87285" y="40907"/>
                      <a:pt x="80673" y="31596"/>
                    </a:cubicBezTo>
                    <a:cubicBezTo>
                      <a:pt x="74061" y="22285"/>
                      <a:pt x="65825" y="17629"/>
                      <a:pt x="55966" y="17629"/>
                    </a:cubicBezTo>
                    <a:cubicBezTo>
                      <a:pt x="46264" y="17629"/>
                      <a:pt x="38518" y="21737"/>
                      <a:pt x="32728" y="29953"/>
                    </a:cubicBezTo>
                    <a:cubicBezTo>
                      <a:pt x="25451" y="40438"/>
                      <a:pt x="21812" y="59804"/>
                      <a:pt x="21812" y="88050"/>
                    </a:cubicBezTo>
                    <a:close/>
                    <a:moveTo>
                      <a:pt x="145636" y="172908"/>
                    </a:moveTo>
                    <a:lnTo>
                      <a:pt x="145636" y="148848"/>
                    </a:lnTo>
                    <a:lnTo>
                      <a:pt x="169697" y="148848"/>
                    </a:lnTo>
                    <a:lnTo>
                      <a:pt x="169697" y="172908"/>
                    </a:lnTo>
                    <a:lnTo>
                      <a:pt x="145636" y="172908"/>
                    </a:lnTo>
                    <a:close/>
                    <a:moveTo>
                      <a:pt x="233077" y="79600"/>
                    </a:moveTo>
                    <a:cubicBezTo>
                      <a:pt x="224313" y="76392"/>
                      <a:pt x="217819" y="71814"/>
                      <a:pt x="213593" y="65868"/>
                    </a:cubicBezTo>
                    <a:cubicBezTo>
                      <a:pt x="209368" y="59921"/>
                      <a:pt x="207255" y="52800"/>
                      <a:pt x="207255" y="44506"/>
                    </a:cubicBezTo>
                    <a:cubicBezTo>
                      <a:pt x="207255" y="31987"/>
                      <a:pt x="211754" y="21463"/>
                      <a:pt x="220753" y="12934"/>
                    </a:cubicBezTo>
                    <a:cubicBezTo>
                      <a:pt x="229751" y="4405"/>
                      <a:pt x="241723" y="141"/>
                      <a:pt x="256668" y="141"/>
                    </a:cubicBezTo>
                    <a:cubicBezTo>
                      <a:pt x="271691" y="141"/>
                      <a:pt x="283780" y="4503"/>
                      <a:pt x="292935" y="13228"/>
                    </a:cubicBezTo>
                    <a:cubicBezTo>
                      <a:pt x="302089" y="21952"/>
                      <a:pt x="306667" y="32574"/>
                      <a:pt x="306667" y="45094"/>
                    </a:cubicBezTo>
                    <a:cubicBezTo>
                      <a:pt x="306667" y="53074"/>
                      <a:pt x="304574" y="60019"/>
                      <a:pt x="300388" y="65926"/>
                    </a:cubicBezTo>
                    <a:cubicBezTo>
                      <a:pt x="296202" y="71834"/>
                      <a:pt x="289844" y="76392"/>
                      <a:pt x="281315" y="79600"/>
                    </a:cubicBezTo>
                    <a:cubicBezTo>
                      <a:pt x="291878" y="83043"/>
                      <a:pt x="299918" y="88598"/>
                      <a:pt x="305435" y="96267"/>
                    </a:cubicBezTo>
                    <a:cubicBezTo>
                      <a:pt x="310951" y="103934"/>
                      <a:pt x="313709" y="113089"/>
                      <a:pt x="313709" y="123731"/>
                    </a:cubicBezTo>
                    <a:cubicBezTo>
                      <a:pt x="313709" y="138441"/>
                      <a:pt x="308506" y="150804"/>
                      <a:pt x="298099" y="160819"/>
                    </a:cubicBezTo>
                    <a:cubicBezTo>
                      <a:pt x="287692" y="170834"/>
                      <a:pt x="273999" y="175842"/>
                      <a:pt x="257019" y="175842"/>
                    </a:cubicBezTo>
                    <a:cubicBezTo>
                      <a:pt x="240040" y="175842"/>
                      <a:pt x="226347" y="170815"/>
                      <a:pt x="215941" y="160761"/>
                    </a:cubicBezTo>
                    <a:cubicBezTo>
                      <a:pt x="205534" y="150706"/>
                      <a:pt x="200331" y="138167"/>
                      <a:pt x="200331" y="123144"/>
                    </a:cubicBezTo>
                    <a:cubicBezTo>
                      <a:pt x="200331" y="111955"/>
                      <a:pt x="203167" y="102585"/>
                      <a:pt x="208840" y="95034"/>
                    </a:cubicBezTo>
                    <a:cubicBezTo>
                      <a:pt x="214513" y="87483"/>
                      <a:pt x="222591" y="82338"/>
                      <a:pt x="233077" y="79600"/>
                    </a:cubicBezTo>
                    <a:close/>
                    <a:moveTo>
                      <a:pt x="228851" y="43802"/>
                    </a:moveTo>
                    <a:cubicBezTo>
                      <a:pt x="228851" y="51940"/>
                      <a:pt x="231472" y="58591"/>
                      <a:pt x="236715" y="63755"/>
                    </a:cubicBezTo>
                    <a:cubicBezTo>
                      <a:pt x="241957" y="68919"/>
                      <a:pt x="248765" y="71501"/>
                      <a:pt x="257137" y="71501"/>
                    </a:cubicBezTo>
                    <a:cubicBezTo>
                      <a:pt x="265275" y="71501"/>
                      <a:pt x="271945" y="68939"/>
                      <a:pt x="277148" y="63814"/>
                    </a:cubicBezTo>
                    <a:cubicBezTo>
                      <a:pt x="282352" y="58689"/>
                      <a:pt x="284954" y="52409"/>
                      <a:pt x="284954" y="44976"/>
                    </a:cubicBezTo>
                    <a:cubicBezTo>
                      <a:pt x="284954" y="37230"/>
                      <a:pt x="282274" y="30716"/>
                      <a:pt x="276914" y="25434"/>
                    </a:cubicBezTo>
                    <a:cubicBezTo>
                      <a:pt x="271554" y="20152"/>
                      <a:pt x="264884" y="17512"/>
                      <a:pt x="256902" y="17512"/>
                    </a:cubicBezTo>
                    <a:cubicBezTo>
                      <a:pt x="248843" y="17512"/>
                      <a:pt x="242153" y="20094"/>
                      <a:pt x="236833" y="25258"/>
                    </a:cubicBezTo>
                    <a:cubicBezTo>
                      <a:pt x="231511" y="30422"/>
                      <a:pt x="228851" y="36604"/>
                      <a:pt x="228851" y="43802"/>
                    </a:cubicBezTo>
                    <a:close/>
                    <a:moveTo>
                      <a:pt x="222044" y="123261"/>
                    </a:moveTo>
                    <a:cubicBezTo>
                      <a:pt x="222044" y="129286"/>
                      <a:pt x="223472" y="135116"/>
                      <a:pt x="226328" y="140750"/>
                    </a:cubicBezTo>
                    <a:cubicBezTo>
                      <a:pt x="229184" y="146383"/>
                      <a:pt x="233428" y="150745"/>
                      <a:pt x="239062" y="153836"/>
                    </a:cubicBezTo>
                    <a:cubicBezTo>
                      <a:pt x="244696" y="156927"/>
                      <a:pt x="250760" y="158472"/>
                      <a:pt x="257255" y="158472"/>
                    </a:cubicBezTo>
                    <a:cubicBezTo>
                      <a:pt x="267348" y="158472"/>
                      <a:pt x="275681" y="155224"/>
                      <a:pt x="282254" y="148730"/>
                    </a:cubicBezTo>
                    <a:cubicBezTo>
                      <a:pt x="288827" y="142236"/>
                      <a:pt x="292113" y="133981"/>
                      <a:pt x="292113" y="123966"/>
                    </a:cubicBezTo>
                    <a:cubicBezTo>
                      <a:pt x="292113" y="113793"/>
                      <a:pt x="288729" y="105382"/>
                      <a:pt x="281961" y="98731"/>
                    </a:cubicBezTo>
                    <a:cubicBezTo>
                      <a:pt x="275193" y="92080"/>
                      <a:pt x="266722" y="88755"/>
                      <a:pt x="256551" y="88755"/>
                    </a:cubicBezTo>
                    <a:cubicBezTo>
                      <a:pt x="246614" y="88755"/>
                      <a:pt x="238378" y="92041"/>
                      <a:pt x="231844" y="98614"/>
                    </a:cubicBezTo>
                    <a:cubicBezTo>
                      <a:pt x="225311" y="105187"/>
                      <a:pt x="222044" y="113402"/>
                      <a:pt x="222044" y="123261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162738D-E264-FA38-7229-748D2035D255}"/>
                  </a:ext>
                </a:extLst>
              </p:cNvPr>
              <p:cNvSpPr/>
              <p:nvPr/>
            </p:nvSpPr>
            <p:spPr>
              <a:xfrm rot="16200000">
                <a:off x="2064661" y="3133512"/>
                <a:ext cx="1604217" cy="232762"/>
              </a:xfrm>
              <a:custGeom>
                <a:avLst/>
                <a:gdLst>
                  <a:gd name="connsiteX0" fmla="*/ 30 w 2084024"/>
                  <a:gd name="connsiteY0" fmla="*/ 191730 h 246710"/>
                  <a:gd name="connsiteX1" fmla="*/ 30 w 2084024"/>
                  <a:gd name="connsiteY1" fmla="*/ 3587 h 246710"/>
                  <a:gd name="connsiteX2" fmla="*/ 83477 w 2084024"/>
                  <a:gd name="connsiteY2" fmla="*/ 3587 h 246710"/>
                  <a:gd name="connsiteX3" fmla="*/ 121741 w 2084024"/>
                  <a:gd name="connsiteY3" fmla="*/ 8635 h 246710"/>
                  <a:gd name="connsiteX4" fmla="*/ 142691 w 2084024"/>
                  <a:gd name="connsiteY4" fmla="*/ 26533 h 246710"/>
                  <a:gd name="connsiteX5" fmla="*/ 150495 w 2084024"/>
                  <a:gd name="connsiteY5" fmla="*/ 54878 h 246710"/>
                  <a:gd name="connsiteX6" fmla="*/ 137530 w 2084024"/>
                  <a:gd name="connsiteY6" fmla="*/ 88680 h 246710"/>
                  <a:gd name="connsiteX7" fmla="*/ 97448 w 2084024"/>
                  <a:gd name="connsiteY7" fmla="*/ 106051 h 246710"/>
                  <a:gd name="connsiteX8" fmla="*/ 112472 w 2084024"/>
                  <a:gd name="connsiteY8" fmla="*/ 115441 h 246710"/>
                  <a:gd name="connsiteX9" fmla="*/ 133129 w 2084024"/>
                  <a:gd name="connsiteY9" fmla="*/ 140557 h 246710"/>
                  <a:gd name="connsiteX10" fmla="*/ 165872 w 2084024"/>
                  <a:gd name="connsiteY10" fmla="*/ 191730 h 246710"/>
                  <a:gd name="connsiteX11" fmla="*/ 134533 w 2084024"/>
                  <a:gd name="connsiteY11" fmla="*/ 191730 h 246710"/>
                  <a:gd name="connsiteX12" fmla="*/ 109655 w 2084024"/>
                  <a:gd name="connsiteY12" fmla="*/ 152529 h 246710"/>
                  <a:gd name="connsiteX13" fmla="*/ 91694 w 2084024"/>
                  <a:gd name="connsiteY13" fmla="*/ 126649 h 246710"/>
                  <a:gd name="connsiteX14" fmla="*/ 79075 w 2084024"/>
                  <a:gd name="connsiteY14" fmla="*/ 114091 h 246710"/>
                  <a:gd name="connsiteX15" fmla="*/ 67755 w 2084024"/>
                  <a:gd name="connsiteY15" fmla="*/ 109102 h 246710"/>
                  <a:gd name="connsiteX16" fmla="*/ 53783 w 2084024"/>
                  <a:gd name="connsiteY16" fmla="*/ 108164 h 246710"/>
                  <a:gd name="connsiteX17" fmla="*/ 24909 w 2084024"/>
                  <a:gd name="connsiteY17" fmla="*/ 108164 h 246710"/>
                  <a:gd name="connsiteX18" fmla="*/ 24909 w 2084024"/>
                  <a:gd name="connsiteY18" fmla="*/ 191730 h 246710"/>
                  <a:gd name="connsiteX19" fmla="*/ 30 w 2084024"/>
                  <a:gd name="connsiteY19" fmla="*/ 191730 h 246710"/>
                  <a:gd name="connsiteX20" fmla="*/ 24909 w 2084024"/>
                  <a:gd name="connsiteY20" fmla="*/ 86568 h 246710"/>
                  <a:gd name="connsiteX21" fmla="*/ 78436 w 2084024"/>
                  <a:gd name="connsiteY21" fmla="*/ 86568 h 246710"/>
                  <a:gd name="connsiteX22" fmla="*/ 105193 w 2084024"/>
                  <a:gd name="connsiteY22" fmla="*/ 83046 h 246710"/>
                  <a:gd name="connsiteX23" fmla="*/ 119803 w 2084024"/>
                  <a:gd name="connsiteY23" fmla="*/ 71779 h 246710"/>
                  <a:gd name="connsiteX24" fmla="*/ 124791 w 2084024"/>
                  <a:gd name="connsiteY24" fmla="*/ 54878 h 246710"/>
                  <a:gd name="connsiteX25" fmla="*/ 115108 w 2084024"/>
                  <a:gd name="connsiteY25" fmla="*/ 32930 h 246710"/>
                  <a:gd name="connsiteX26" fmla="*/ 84536 w 2084024"/>
                  <a:gd name="connsiteY26" fmla="*/ 24362 h 246710"/>
                  <a:gd name="connsiteX27" fmla="*/ 24909 w 2084024"/>
                  <a:gd name="connsiteY27" fmla="*/ 24362 h 246710"/>
                  <a:gd name="connsiteX28" fmla="*/ 24909 w 2084024"/>
                  <a:gd name="connsiteY28" fmla="*/ 86568 h 246710"/>
                  <a:gd name="connsiteX29" fmla="*/ 189736 w 2084024"/>
                  <a:gd name="connsiteY29" fmla="*/ 191730 h 246710"/>
                  <a:gd name="connsiteX30" fmla="*/ 189736 w 2084024"/>
                  <a:gd name="connsiteY30" fmla="*/ 3587 h 246710"/>
                  <a:gd name="connsiteX31" fmla="*/ 227294 w 2084024"/>
                  <a:gd name="connsiteY31" fmla="*/ 3587 h 246710"/>
                  <a:gd name="connsiteX32" fmla="*/ 271778 w 2084024"/>
                  <a:gd name="connsiteY32" fmla="*/ 136802 h 246710"/>
                  <a:gd name="connsiteX33" fmla="*/ 280815 w 2084024"/>
                  <a:gd name="connsiteY33" fmla="*/ 164618 h 246710"/>
                  <a:gd name="connsiteX34" fmla="*/ 290792 w 2084024"/>
                  <a:gd name="connsiteY34" fmla="*/ 134454 h 246710"/>
                  <a:gd name="connsiteX35" fmla="*/ 335861 w 2084024"/>
                  <a:gd name="connsiteY35" fmla="*/ 3587 h 246710"/>
                  <a:gd name="connsiteX36" fmla="*/ 369311 w 2084024"/>
                  <a:gd name="connsiteY36" fmla="*/ 3587 h 246710"/>
                  <a:gd name="connsiteX37" fmla="*/ 369311 w 2084024"/>
                  <a:gd name="connsiteY37" fmla="*/ 191730 h 246710"/>
                  <a:gd name="connsiteX38" fmla="*/ 345368 w 2084024"/>
                  <a:gd name="connsiteY38" fmla="*/ 191730 h 246710"/>
                  <a:gd name="connsiteX39" fmla="*/ 345368 w 2084024"/>
                  <a:gd name="connsiteY39" fmla="*/ 34221 h 246710"/>
                  <a:gd name="connsiteX40" fmla="*/ 290674 w 2084024"/>
                  <a:gd name="connsiteY40" fmla="*/ 191730 h 246710"/>
                  <a:gd name="connsiteX41" fmla="*/ 268255 w 2084024"/>
                  <a:gd name="connsiteY41" fmla="*/ 191730 h 246710"/>
                  <a:gd name="connsiteX42" fmla="*/ 213796 w 2084024"/>
                  <a:gd name="connsiteY42" fmla="*/ 31522 h 246710"/>
                  <a:gd name="connsiteX43" fmla="*/ 213796 w 2084024"/>
                  <a:gd name="connsiteY43" fmla="*/ 191730 h 246710"/>
                  <a:gd name="connsiteX44" fmla="*/ 189736 w 2084024"/>
                  <a:gd name="connsiteY44" fmla="*/ 191730 h 246710"/>
                  <a:gd name="connsiteX45" fmla="*/ 402284 w 2084024"/>
                  <a:gd name="connsiteY45" fmla="*/ 131285 h 246710"/>
                  <a:gd name="connsiteX46" fmla="*/ 425758 w 2084024"/>
                  <a:gd name="connsiteY46" fmla="*/ 129173 h 246710"/>
                  <a:gd name="connsiteX47" fmla="*/ 433504 w 2084024"/>
                  <a:gd name="connsiteY47" fmla="*/ 152411 h 246710"/>
                  <a:gd name="connsiteX48" fmla="*/ 452460 w 2084024"/>
                  <a:gd name="connsiteY48" fmla="*/ 167024 h 246710"/>
                  <a:gd name="connsiteX49" fmla="*/ 481274 w 2084024"/>
                  <a:gd name="connsiteY49" fmla="*/ 172599 h 246710"/>
                  <a:gd name="connsiteX50" fmla="*/ 506508 w 2084024"/>
                  <a:gd name="connsiteY50" fmla="*/ 168374 h 246710"/>
                  <a:gd name="connsiteX51" fmla="*/ 522763 w 2084024"/>
                  <a:gd name="connsiteY51" fmla="*/ 156755 h 246710"/>
                  <a:gd name="connsiteX52" fmla="*/ 528104 w 2084024"/>
                  <a:gd name="connsiteY52" fmla="*/ 140675 h 246710"/>
                  <a:gd name="connsiteX53" fmla="*/ 522940 w 2084024"/>
                  <a:gd name="connsiteY53" fmla="*/ 125182 h 246710"/>
                  <a:gd name="connsiteX54" fmla="*/ 505921 w 2084024"/>
                  <a:gd name="connsiteY54" fmla="*/ 114032 h 246710"/>
                  <a:gd name="connsiteX55" fmla="*/ 472471 w 2084024"/>
                  <a:gd name="connsiteY55" fmla="*/ 104877 h 246710"/>
                  <a:gd name="connsiteX56" fmla="*/ 436087 w 2084024"/>
                  <a:gd name="connsiteY56" fmla="*/ 93140 h 246710"/>
                  <a:gd name="connsiteX57" fmla="*/ 416075 w 2084024"/>
                  <a:gd name="connsiteY57" fmla="*/ 75652 h 246710"/>
                  <a:gd name="connsiteX58" fmla="*/ 409444 w 2084024"/>
                  <a:gd name="connsiteY58" fmla="*/ 52179 h 246710"/>
                  <a:gd name="connsiteX59" fmla="*/ 417542 w 2084024"/>
                  <a:gd name="connsiteY59" fmla="*/ 25594 h 246710"/>
                  <a:gd name="connsiteX60" fmla="*/ 441133 w 2084024"/>
                  <a:gd name="connsiteY60" fmla="*/ 6757 h 246710"/>
                  <a:gd name="connsiteX61" fmla="*/ 475640 w 2084024"/>
                  <a:gd name="connsiteY61" fmla="*/ 301 h 246710"/>
                  <a:gd name="connsiteX62" fmla="*/ 512611 w 2084024"/>
                  <a:gd name="connsiteY62" fmla="*/ 7050 h 246710"/>
                  <a:gd name="connsiteX63" fmla="*/ 537141 w 2084024"/>
                  <a:gd name="connsiteY63" fmla="*/ 26886 h 246710"/>
                  <a:gd name="connsiteX64" fmla="*/ 546414 w 2084024"/>
                  <a:gd name="connsiteY64" fmla="*/ 56521 h 246710"/>
                  <a:gd name="connsiteX65" fmla="*/ 522470 w 2084024"/>
                  <a:gd name="connsiteY65" fmla="*/ 58399 h 246710"/>
                  <a:gd name="connsiteX66" fmla="*/ 509501 w 2084024"/>
                  <a:gd name="connsiteY66" fmla="*/ 31404 h 246710"/>
                  <a:gd name="connsiteX67" fmla="*/ 476696 w 2084024"/>
                  <a:gd name="connsiteY67" fmla="*/ 22249 h 246710"/>
                  <a:gd name="connsiteX68" fmla="*/ 443774 w 2084024"/>
                  <a:gd name="connsiteY68" fmla="*/ 30524 h 246710"/>
                  <a:gd name="connsiteX69" fmla="*/ 433387 w 2084024"/>
                  <a:gd name="connsiteY69" fmla="*/ 50535 h 246710"/>
                  <a:gd name="connsiteX70" fmla="*/ 440781 w 2084024"/>
                  <a:gd name="connsiteY70" fmla="*/ 67202 h 246710"/>
                  <a:gd name="connsiteX71" fmla="*/ 478281 w 2084024"/>
                  <a:gd name="connsiteY71" fmla="*/ 80640 h 246710"/>
                  <a:gd name="connsiteX72" fmla="*/ 520005 w 2084024"/>
                  <a:gd name="connsiteY72" fmla="*/ 92671 h 246710"/>
                  <a:gd name="connsiteX73" fmla="*/ 544242 w 2084024"/>
                  <a:gd name="connsiteY73" fmla="*/ 111802 h 246710"/>
                  <a:gd name="connsiteX74" fmla="*/ 552047 w 2084024"/>
                  <a:gd name="connsiteY74" fmla="*/ 138562 h 246710"/>
                  <a:gd name="connsiteX75" fmla="*/ 543420 w 2084024"/>
                  <a:gd name="connsiteY75" fmla="*/ 166907 h 246710"/>
                  <a:gd name="connsiteX76" fmla="*/ 518714 w 2084024"/>
                  <a:gd name="connsiteY76" fmla="*/ 187564 h 246710"/>
                  <a:gd name="connsiteX77" fmla="*/ 482447 w 2084024"/>
                  <a:gd name="connsiteY77" fmla="*/ 194899 h 246710"/>
                  <a:gd name="connsiteX78" fmla="*/ 439666 w 2084024"/>
                  <a:gd name="connsiteY78" fmla="*/ 187446 h 246710"/>
                  <a:gd name="connsiteX79" fmla="*/ 412554 w 2084024"/>
                  <a:gd name="connsiteY79" fmla="*/ 165087 h 246710"/>
                  <a:gd name="connsiteX80" fmla="*/ 402284 w 2084024"/>
                  <a:gd name="connsiteY80" fmla="*/ 131285 h 246710"/>
                  <a:gd name="connsiteX81" fmla="*/ 661170 w 2084024"/>
                  <a:gd name="connsiteY81" fmla="*/ 191730 h 246710"/>
                  <a:gd name="connsiteX82" fmla="*/ 661170 w 2084024"/>
                  <a:gd name="connsiteY82" fmla="*/ 3587 h 246710"/>
                  <a:gd name="connsiteX83" fmla="*/ 686170 w 2084024"/>
                  <a:gd name="connsiteY83" fmla="*/ 3587 h 246710"/>
                  <a:gd name="connsiteX84" fmla="*/ 686170 w 2084024"/>
                  <a:gd name="connsiteY84" fmla="*/ 80817 h 246710"/>
                  <a:gd name="connsiteX85" fmla="*/ 783939 w 2084024"/>
                  <a:gd name="connsiteY85" fmla="*/ 80817 h 246710"/>
                  <a:gd name="connsiteX86" fmla="*/ 783939 w 2084024"/>
                  <a:gd name="connsiteY86" fmla="*/ 3587 h 246710"/>
                  <a:gd name="connsiteX87" fmla="*/ 808821 w 2084024"/>
                  <a:gd name="connsiteY87" fmla="*/ 3587 h 246710"/>
                  <a:gd name="connsiteX88" fmla="*/ 808821 w 2084024"/>
                  <a:gd name="connsiteY88" fmla="*/ 191730 h 246710"/>
                  <a:gd name="connsiteX89" fmla="*/ 783939 w 2084024"/>
                  <a:gd name="connsiteY89" fmla="*/ 191730 h 246710"/>
                  <a:gd name="connsiteX90" fmla="*/ 783939 w 2084024"/>
                  <a:gd name="connsiteY90" fmla="*/ 102999 h 246710"/>
                  <a:gd name="connsiteX91" fmla="*/ 686170 w 2084024"/>
                  <a:gd name="connsiteY91" fmla="*/ 102999 h 246710"/>
                  <a:gd name="connsiteX92" fmla="*/ 686170 w 2084024"/>
                  <a:gd name="connsiteY92" fmla="*/ 191730 h 246710"/>
                  <a:gd name="connsiteX93" fmla="*/ 661170 w 2084024"/>
                  <a:gd name="connsiteY93" fmla="*/ 191730 h 246710"/>
                  <a:gd name="connsiteX94" fmla="*/ 941720 w 2084024"/>
                  <a:gd name="connsiteY94" fmla="*/ 147834 h 246710"/>
                  <a:gd name="connsiteX95" fmla="*/ 965546 w 2084024"/>
                  <a:gd name="connsiteY95" fmla="*/ 150769 h 246710"/>
                  <a:gd name="connsiteX96" fmla="*/ 944654 w 2084024"/>
                  <a:gd name="connsiteY96" fmla="*/ 183221 h 246710"/>
                  <a:gd name="connsiteX97" fmla="*/ 905571 w 2084024"/>
                  <a:gd name="connsiteY97" fmla="*/ 194782 h 246710"/>
                  <a:gd name="connsiteX98" fmla="*/ 858212 w 2084024"/>
                  <a:gd name="connsiteY98" fmla="*/ 176355 h 246710"/>
                  <a:gd name="connsiteX99" fmla="*/ 840666 w 2084024"/>
                  <a:gd name="connsiteY99" fmla="*/ 124712 h 246710"/>
                  <a:gd name="connsiteX100" fmla="*/ 858389 w 2084024"/>
                  <a:gd name="connsiteY100" fmla="*/ 71310 h 246710"/>
                  <a:gd name="connsiteX101" fmla="*/ 904397 w 2084024"/>
                  <a:gd name="connsiteY101" fmla="*/ 52296 h 246710"/>
                  <a:gd name="connsiteX102" fmla="*/ 949056 w 2084024"/>
                  <a:gd name="connsiteY102" fmla="*/ 70899 h 246710"/>
                  <a:gd name="connsiteX103" fmla="*/ 966368 w 2084024"/>
                  <a:gd name="connsiteY103" fmla="*/ 123304 h 246710"/>
                  <a:gd name="connsiteX104" fmla="*/ 966250 w 2084024"/>
                  <a:gd name="connsiteY104" fmla="*/ 129525 h 246710"/>
                  <a:gd name="connsiteX105" fmla="*/ 864492 w 2084024"/>
                  <a:gd name="connsiteY105" fmla="*/ 129525 h 246710"/>
                  <a:gd name="connsiteX106" fmla="*/ 877226 w 2084024"/>
                  <a:gd name="connsiteY106" fmla="*/ 163855 h 246710"/>
                  <a:gd name="connsiteX107" fmla="*/ 905806 w 2084024"/>
                  <a:gd name="connsiteY107" fmla="*/ 175768 h 246710"/>
                  <a:gd name="connsiteX108" fmla="*/ 927460 w 2084024"/>
                  <a:gd name="connsiteY108" fmla="*/ 169137 h 246710"/>
                  <a:gd name="connsiteX109" fmla="*/ 941720 w 2084024"/>
                  <a:gd name="connsiteY109" fmla="*/ 147834 h 246710"/>
                  <a:gd name="connsiteX110" fmla="*/ 865782 w 2084024"/>
                  <a:gd name="connsiteY110" fmla="*/ 110511 h 246710"/>
                  <a:gd name="connsiteX111" fmla="*/ 941955 w 2084024"/>
                  <a:gd name="connsiteY111" fmla="*/ 110511 h 246710"/>
                  <a:gd name="connsiteX112" fmla="*/ 933270 w 2084024"/>
                  <a:gd name="connsiteY112" fmla="*/ 84690 h 246710"/>
                  <a:gd name="connsiteX113" fmla="*/ 904632 w 2084024"/>
                  <a:gd name="connsiteY113" fmla="*/ 71310 h 246710"/>
                  <a:gd name="connsiteX114" fmla="*/ 877813 w 2084024"/>
                  <a:gd name="connsiteY114" fmla="*/ 81990 h 246710"/>
                  <a:gd name="connsiteX115" fmla="*/ 865782 w 2084024"/>
                  <a:gd name="connsiteY115" fmla="*/ 110511 h 246710"/>
                  <a:gd name="connsiteX116" fmla="*/ 995529 w 2084024"/>
                  <a:gd name="connsiteY116" fmla="*/ 30113 h 246710"/>
                  <a:gd name="connsiteX117" fmla="*/ 995529 w 2084024"/>
                  <a:gd name="connsiteY117" fmla="*/ 3587 h 246710"/>
                  <a:gd name="connsiteX118" fmla="*/ 1018651 w 2084024"/>
                  <a:gd name="connsiteY118" fmla="*/ 3587 h 246710"/>
                  <a:gd name="connsiteX119" fmla="*/ 1018651 w 2084024"/>
                  <a:gd name="connsiteY119" fmla="*/ 30113 h 246710"/>
                  <a:gd name="connsiteX120" fmla="*/ 995529 w 2084024"/>
                  <a:gd name="connsiteY120" fmla="*/ 30113 h 246710"/>
                  <a:gd name="connsiteX121" fmla="*/ 995529 w 2084024"/>
                  <a:gd name="connsiteY121" fmla="*/ 191730 h 246710"/>
                  <a:gd name="connsiteX122" fmla="*/ 995529 w 2084024"/>
                  <a:gd name="connsiteY122" fmla="*/ 55348 h 246710"/>
                  <a:gd name="connsiteX123" fmla="*/ 1018651 w 2084024"/>
                  <a:gd name="connsiteY123" fmla="*/ 55348 h 246710"/>
                  <a:gd name="connsiteX124" fmla="*/ 1018651 w 2084024"/>
                  <a:gd name="connsiteY124" fmla="*/ 191730 h 246710"/>
                  <a:gd name="connsiteX125" fmla="*/ 995529 w 2084024"/>
                  <a:gd name="connsiteY125" fmla="*/ 191730 h 246710"/>
                  <a:gd name="connsiteX126" fmla="*/ 1049909 w 2084024"/>
                  <a:gd name="connsiteY126" fmla="*/ 202998 h 246710"/>
                  <a:gd name="connsiteX127" fmla="*/ 1072326 w 2084024"/>
                  <a:gd name="connsiteY127" fmla="*/ 206401 h 246710"/>
                  <a:gd name="connsiteX128" fmla="*/ 1080190 w 2084024"/>
                  <a:gd name="connsiteY128" fmla="*/ 221542 h 246710"/>
                  <a:gd name="connsiteX129" fmla="*/ 1103663 w 2084024"/>
                  <a:gd name="connsiteY129" fmla="*/ 227880 h 246710"/>
                  <a:gd name="connsiteX130" fmla="*/ 1128429 w 2084024"/>
                  <a:gd name="connsiteY130" fmla="*/ 221483 h 246710"/>
                  <a:gd name="connsiteX131" fmla="*/ 1140283 w 2084024"/>
                  <a:gd name="connsiteY131" fmla="*/ 203584 h 246710"/>
                  <a:gd name="connsiteX132" fmla="*/ 1141926 w 2084024"/>
                  <a:gd name="connsiteY132" fmla="*/ 173890 h 246710"/>
                  <a:gd name="connsiteX133" fmla="*/ 1104133 w 2084024"/>
                  <a:gd name="connsiteY133" fmla="*/ 191730 h 246710"/>
                  <a:gd name="connsiteX134" fmla="*/ 1060648 w 2084024"/>
                  <a:gd name="connsiteY134" fmla="*/ 171426 h 246710"/>
                  <a:gd name="connsiteX135" fmla="*/ 1045214 w 2084024"/>
                  <a:gd name="connsiteY135" fmla="*/ 122834 h 246710"/>
                  <a:gd name="connsiteX136" fmla="*/ 1052315 w 2084024"/>
                  <a:gd name="connsiteY136" fmla="*/ 86743 h 246710"/>
                  <a:gd name="connsiteX137" fmla="*/ 1072796 w 2084024"/>
                  <a:gd name="connsiteY137" fmla="*/ 61274 h 246710"/>
                  <a:gd name="connsiteX138" fmla="*/ 1104251 w 2084024"/>
                  <a:gd name="connsiteY138" fmla="*/ 52296 h 246710"/>
                  <a:gd name="connsiteX139" fmla="*/ 1144038 w 2084024"/>
                  <a:gd name="connsiteY139" fmla="*/ 71779 h 246710"/>
                  <a:gd name="connsiteX140" fmla="*/ 1144038 w 2084024"/>
                  <a:gd name="connsiteY140" fmla="*/ 55348 h 246710"/>
                  <a:gd name="connsiteX141" fmla="*/ 1165400 w 2084024"/>
                  <a:gd name="connsiteY141" fmla="*/ 55348 h 246710"/>
                  <a:gd name="connsiteX142" fmla="*/ 1165400 w 2084024"/>
                  <a:gd name="connsiteY142" fmla="*/ 173186 h 246710"/>
                  <a:gd name="connsiteX143" fmla="*/ 1158886 w 2084024"/>
                  <a:gd name="connsiteY143" fmla="*/ 218373 h 246710"/>
                  <a:gd name="connsiteX144" fmla="*/ 1138346 w 2084024"/>
                  <a:gd name="connsiteY144" fmla="*/ 239323 h 246710"/>
                  <a:gd name="connsiteX145" fmla="*/ 1103781 w 2084024"/>
                  <a:gd name="connsiteY145" fmla="*/ 247011 h 246710"/>
                  <a:gd name="connsiteX146" fmla="*/ 1064345 w 2084024"/>
                  <a:gd name="connsiteY146" fmla="*/ 236037 h 246710"/>
                  <a:gd name="connsiteX147" fmla="*/ 1049909 w 2084024"/>
                  <a:gd name="connsiteY147" fmla="*/ 202998 h 246710"/>
                  <a:gd name="connsiteX148" fmla="*/ 1069040 w 2084024"/>
                  <a:gd name="connsiteY148" fmla="*/ 121074 h 246710"/>
                  <a:gd name="connsiteX149" fmla="*/ 1079662 w 2084024"/>
                  <a:gd name="connsiteY149" fmla="*/ 160275 h 246710"/>
                  <a:gd name="connsiteX150" fmla="*/ 1106363 w 2084024"/>
                  <a:gd name="connsiteY150" fmla="*/ 172599 h 246710"/>
                  <a:gd name="connsiteX151" fmla="*/ 1133006 w 2084024"/>
                  <a:gd name="connsiteY151" fmla="*/ 160334 h 246710"/>
                  <a:gd name="connsiteX152" fmla="*/ 1143804 w 2084024"/>
                  <a:gd name="connsiteY152" fmla="*/ 121896 h 246710"/>
                  <a:gd name="connsiteX153" fmla="*/ 1132712 w 2084024"/>
                  <a:gd name="connsiteY153" fmla="*/ 84162 h 246710"/>
                  <a:gd name="connsiteX154" fmla="*/ 1106011 w 2084024"/>
                  <a:gd name="connsiteY154" fmla="*/ 71427 h 246710"/>
                  <a:gd name="connsiteX155" fmla="*/ 1079779 w 2084024"/>
                  <a:gd name="connsiteY155" fmla="*/ 83927 h 246710"/>
                  <a:gd name="connsiteX156" fmla="*/ 1069040 w 2084024"/>
                  <a:gd name="connsiteY156" fmla="*/ 121074 h 246710"/>
                  <a:gd name="connsiteX157" fmla="*/ 1201134 w 2084024"/>
                  <a:gd name="connsiteY157" fmla="*/ 191730 h 246710"/>
                  <a:gd name="connsiteX158" fmla="*/ 1201134 w 2084024"/>
                  <a:gd name="connsiteY158" fmla="*/ 3587 h 246710"/>
                  <a:gd name="connsiteX159" fmla="*/ 1224255 w 2084024"/>
                  <a:gd name="connsiteY159" fmla="*/ 3587 h 246710"/>
                  <a:gd name="connsiteX160" fmla="*/ 1224255 w 2084024"/>
                  <a:gd name="connsiteY160" fmla="*/ 71075 h 246710"/>
                  <a:gd name="connsiteX161" fmla="*/ 1264982 w 2084024"/>
                  <a:gd name="connsiteY161" fmla="*/ 52296 h 246710"/>
                  <a:gd name="connsiteX162" fmla="*/ 1291332 w 2084024"/>
                  <a:gd name="connsiteY162" fmla="*/ 58282 h 246710"/>
                  <a:gd name="connsiteX163" fmla="*/ 1307352 w 2084024"/>
                  <a:gd name="connsiteY163" fmla="*/ 74772 h 246710"/>
                  <a:gd name="connsiteX164" fmla="*/ 1312164 w 2084024"/>
                  <a:gd name="connsiteY164" fmla="*/ 105347 h 246710"/>
                  <a:gd name="connsiteX165" fmla="*/ 1312164 w 2084024"/>
                  <a:gd name="connsiteY165" fmla="*/ 191730 h 246710"/>
                  <a:gd name="connsiteX166" fmla="*/ 1289043 w 2084024"/>
                  <a:gd name="connsiteY166" fmla="*/ 191730 h 246710"/>
                  <a:gd name="connsiteX167" fmla="*/ 1289043 w 2084024"/>
                  <a:gd name="connsiteY167" fmla="*/ 105347 h 246710"/>
                  <a:gd name="connsiteX168" fmla="*/ 1281531 w 2084024"/>
                  <a:gd name="connsiteY168" fmla="*/ 80112 h 246710"/>
                  <a:gd name="connsiteX169" fmla="*/ 1260288 w 2084024"/>
                  <a:gd name="connsiteY169" fmla="*/ 72249 h 246710"/>
                  <a:gd name="connsiteX170" fmla="*/ 1240922 w 2084024"/>
                  <a:gd name="connsiteY170" fmla="*/ 77530 h 246710"/>
                  <a:gd name="connsiteX171" fmla="*/ 1228069 w 2084024"/>
                  <a:gd name="connsiteY171" fmla="*/ 91967 h 246710"/>
                  <a:gd name="connsiteX172" fmla="*/ 1224255 w 2084024"/>
                  <a:gd name="connsiteY172" fmla="*/ 117201 h 246710"/>
                  <a:gd name="connsiteX173" fmla="*/ 1224255 w 2084024"/>
                  <a:gd name="connsiteY173" fmla="*/ 191730 h 246710"/>
                  <a:gd name="connsiteX174" fmla="*/ 1201134 w 2084024"/>
                  <a:gd name="connsiteY174" fmla="*/ 191730 h 246710"/>
                  <a:gd name="connsiteX175" fmla="*/ 1398602 w 2084024"/>
                  <a:gd name="connsiteY175" fmla="*/ 171073 h 246710"/>
                  <a:gd name="connsiteX176" fmla="*/ 1401888 w 2084024"/>
                  <a:gd name="connsiteY176" fmla="*/ 191496 h 246710"/>
                  <a:gd name="connsiteX177" fmla="*/ 1384400 w 2084024"/>
                  <a:gd name="connsiteY177" fmla="*/ 193491 h 246710"/>
                  <a:gd name="connsiteX178" fmla="*/ 1364917 w 2084024"/>
                  <a:gd name="connsiteY178" fmla="*/ 189500 h 246710"/>
                  <a:gd name="connsiteX179" fmla="*/ 1355175 w 2084024"/>
                  <a:gd name="connsiteY179" fmla="*/ 179054 h 246710"/>
                  <a:gd name="connsiteX180" fmla="*/ 1352358 w 2084024"/>
                  <a:gd name="connsiteY180" fmla="*/ 151825 h 246710"/>
                  <a:gd name="connsiteX181" fmla="*/ 1352358 w 2084024"/>
                  <a:gd name="connsiteY181" fmla="*/ 73422 h 246710"/>
                  <a:gd name="connsiteX182" fmla="*/ 1335340 w 2084024"/>
                  <a:gd name="connsiteY182" fmla="*/ 73422 h 246710"/>
                  <a:gd name="connsiteX183" fmla="*/ 1335340 w 2084024"/>
                  <a:gd name="connsiteY183" fmla="*/ 55348 h 246710"/>
                  <a:gd name="connsiteX184" fmla="*/ 1352358 w 2084024"/>
                  <a:gd name="connsiteY184" fmla="*/ 55348 h 246710"/>
                  <a:gd name="connsiteX185" fmla="*/ 1352358 w 2084024"/>
                  <a:gd name="connsiteY185" fmla="*/ 21663 h 246710"/>
                  <a:gd name="connsiteX186" fmla="*/ 1375363 w 2084024"/>
                  <a:gd name="connsiteY186" fmla="*/ 7813 h 246710"/>
                  <a:gd name="connsiteX187" fmla="*/ 1375363 w 2084024"/>
                  <a:gd name="connsiteY187" fmla="*/ 55348 h 246710"/>
                  <a:gd name="connsiteX188" fmla="*/ 1398602 w 2084024"/>
                  <a:gd name="connsiteY188" fmla="*/ 55348 h 246710"/>
                  <a:gd name="connsiteX189" fmla="*/ 1398602 w 2084024"/>
                  <a:gd name="connsiteY189" fmla="*/ 73422 h 246710"/>
                  <a:gd name="connsiteX190" fmla="*/ 1375363 w 2084024"/>
                  <a:gd name="connsiteY190" fmla="*/ 73422 h 246710"/>
                  <a:gd name="connsiteX191" fmla="*/ 1375363 w 2084024"/>
                  <a:gd name="connsiteY191" fmla="*/ 153116 h 246710"/>
                  <a:gd name="connsiteX192" fmla="*/ 1376537 w 2084024"/>
                  <a:gd name="connsiteY192" fmla="*/ 165792 h 246710"/>
                  <a:gd name="connsiteX193" fmla="*/ 1380468 w 2084024"/>
                  <a:gd name="connsiteY193" fmla="*/ 170310 h 246710"/>
                  <a:gd name="connsiteX194" fmla="*/ 1388391 w 2084024"/>
                  <a:gd name="connsiteY194" fmla="*/ 172012 h 246710"/>
                  <a:gd name="connsiteX195" fmla="*/ 1398602 w 2084024"/>
                  <a:gd name="connsiteY195" fmla="*/ 171073 h 246710"/>
                  <a:gd name="connsiteX196" fmla="*/ 1539134 w 2084024"/>
                  <a:gd name="connsiteY196" fmla="*/ 247011 h 246710"/>
                  <a:gd name="connsiteX197" fmla="*/ 1506799 w 2084024"/>
                  <a:gd name="connsiteY197" fmla="*/ 190616 h 246710"/>
                  <a:gd name="connsiteX198" fmla="*/ 1493595 w 2084024"/>
                  <a:gd name="connsiteY198" fmla="*/ 123539 h 246710"/>
                  <a:gd name="connsiteX199" fmla="*/ 1503454 w 2084024"/>
                  <a:gd name="connsiteY199" fmla="*/ 64972 h 246710"/>
                  <a:gd name="connsiteX200" fmla="*/ 1539134 w 2084024"/>
                  <a:gd name="connsiteY200" fmla="*/ 301 h 246710"/>
                  <a:gd name="connsiteX201" fmla="*/ 1555684 w 2084024"/>
                  <a:gd name="connsiteY201" fmla="*/ 301 h 246710"/>
                  <a:gd name="connsiteX202" fmla="*/ 1535144 w 2084024"/>
                  <a:gd name="connsiteY202" fmla="*/ 38447 h 246710"/>
                  <a:gd name="connsiteX203" fmla="*/ 1522820 w 2084024"/>
                  <a:gd name="connsiteY203" fmla="*/ 75417 h 246710"/>
                  <a:gd name="connsiteX204" fmla="*/ 1517304 w 2084024"/>
                  <a:gd name="connsiteY204" fmla="*/ 123656 h 246710"/>
                  <a:gd name="connsiteX205" fmla="*/ 1555684 w 2084024"/>
                  <a:gd name="connsiteY205" fmla="*/ 247011 h 246710"/>
                  <a:gd name="connsiteX206" fmla="*/ 1539134 w 2084024"/>
                  <a:gd name="connsiteY206" fmla="*/ 247011 h 246710"/>
                  <a:gd name="connsiteX207" fmla="*/ 1583022 w 2084024"/>
                  <a:gd name="connsiteY207" fmla="*/ 191730 h 246710"/>
                  <a:gd name="connsiteX208" fmla="*/ 1583022 w 2084024"/>
                  <a:gd name="connsiteY208" fmla="*/ 55348 h 246710"/>
                  <a:gd name="connsiteX209" fmla="*/ 1603679 w 2084024"/>
                  <a:gd name="connsiteY209" fmla="*/ 55348 h 246710"/>
                  <a:gd name="connsiteX210" fmla="*/ 1603679 w 2084024"/>
                  <a:gd name="connsiteY210" fmla="*/ 74478 h 246710"/>
                  <a:gd name="connsiteX211" fmla="*/ 1620698 w 2084024"/>
                  <a:gd name="connsiteY211" fmla="*/ 58399 h 246710"/>
                  <a:gd name="connsiteX212" fmla="*/ 1644993 w 2084024"/>
                  <a:gd name="connsiteY212" fmla="*/ 52296 h 246710"/>
                  <a:gd name="connsiteX213" fmla="*/ 1669817 w 2084024"/>
                  <a:gd name="connsiteY213" fmla="*/ 58575 h 246710"/>
                  <a:gd name="connsiteX214" fmla="*/ 1683490 w 2084024"/>
                  <a:gd name="connsiteY214" fmla="*/ 76239 h 246710"/>
                  <a:gd name="connsiteX215" fmla="*/ 1725626 w 2084024"/>
                  <a:gd name="connsiteY215" fmla="*/ 52296 h 246710"/>
                  <a:gd name="connsiteX216" fmla="*/ 1756846 w 2084024"/>
                  <a:gd name="connsiteY216" fmla="*/ 63563 h 246710"/>
                  <a:gd name="connsiteX217" fmla="*/ 1767762 w 2084024"/>
                  <a:gd name="connsiteY217" fmla="*/ 98187 h 246710"/>
                  <a:gd name="connsiteX218" fmla="*/ 1767762 w 2084024"/>
                  <a:gd name="connsiteY218" fmla="*/ 191730 h 246710"/>
                  <a:gd name="connsiteX219" fmla="*/ 1744757 w 2084024"/>
                  <a:gd name="connsiteY219" fmla="*/ 191730 h 246710"/>
                  <a:gd name="connsiteX220" fmla="*/ 1744757 w 2084024"/>
                  <a:gd name="connsiteY220" fmla="*/ 105816 h 246710"/>
                  <a:gd name="connsiteX221" fmla="*/ 1742527 w 2084024"/>
                  <a:gd name="connsiteY221" fmla="*/ 85863 h 246710"/>
                  <a:gd name="connsiteX222" fmla="*/ 1734370 w 2084024"/>
                  <a:gd name="connsiteY222" fmla="*/ 76063 h 246710"/>
                  <a:gd name="connsiteX223" fmla="*/ 1720462 w 2084024"/>
                  <a:gd name="connsiteY223" fmla="*/ 72366 h 246710"/>
                  <a:gd name="connsiteX224" fmla="*/ 1696636 w 2084024"/>
                  <a:gd name="connsiteY224" fmla="*/ 81931 h 246710"/>
                  <a:gd name="connsiteX225" fmla="*/ 1687129 w 2084024"/>
                  <a:gd name="connsiteY225" fmla="*/ 112506 h 246710"/>
                  <a:gd name="connsiteX226" fmla="*/ 1687129 w 2084024"/>
                  <a:gd name="connsiteY226" fmla="*/ 191730 h 246710"/>
                  <a:gd name="connsiteX227" fmla="*/ 1664007 w 2084024"/>
                  <a:gd name="connsiteY227" fmla="*/ 191730 h 246710"/>
                  <a:gd name="connsiteX228" fmla="*/ 1664007 w 2084024"/>
                  <a:gd name="connsiteY228" fmla="*/ 103116 h 246710"/>
                  <a:gd name="connsiteX229" fmla="*/ 1658374 w 2084024"/>
                  <a:gd name="connsiteY229" fmla="*/ 80054 h 246710"/>
                  <a:gd name="connsiteX230" fmla="*/ 1639829 w 2084024"/>
                  <a:gd name="connsiteY230" fmla="*/ 72366 h 246710"/>
                  <a:gd name="connsiteX231" fmla="*/ 1621813 w 2084024"/>
                  <a:gd name="connsiteY231" fmla="*/ 77472 h 246710"/>
                  <a:gd name="connsiteX232" fmla="*/ 1609842 w 2084024"/>
                  <a:gd name="connsiteY232" fmla="*/ 92495 h 246710"/>
                  <a:gd name="connsiteX233" fmla="*/ 1606144 w 2084024"/>
                  <a:gd name="connsiteY233" fmla="*/ 120957 h 246710"/>
                  <a:gd name="connsiteX234" fmla="*/ 1606144 w 2084024"/>
                  <a:gd name="connsiteY234" fmla="*/ 191730 h 246710"/>
                  <a:gd name="connsiteX235" fmla="*/ 1583022 w 2084024"/>
                  <a:gd name="connsiteY235" fmla="*/ 191730 h 246710"/>
                  <a:gd name="connsiteX236" fmla="*/ 1803195 w 2084024"/>
                  <a:gd name="connsiteY236" fmla="*/ 191730 h 246710"/>
                  <a:gd name="connsiteX237" fmla="*/ 1803195 w 2084024"/>
                  <a:gd name="connsiteY237" fmla="*/ 55348 h 246710"/>
                  <a:gd name="connsiteX238" fmla="*/ 1823852 w 2084024"/>
                  <a:gd name="connsiteY238" fmla="*/ 55348 h 246710"/>
                  <a:gd name="connsiteX239" fmla="*/ 1823852 w 2084024"/>
                  <a:gd name="connsiteY239" fmla="*/ 74478 h 246710"/>
                  <a:gd name="connsiteX240" fmla="*/ 1840874 w 2084024"/>
                  <a:gd name="connsiteY240" fmla="*/ 58399 h 246710"/>
                  <a:gd name="connsiteX241" fmla="*/ 1865166 w 2084024"/>
                  <a:gd name="connsiteY241" fmla="*/ 52296 h 246710"/>
                  <a:gd name="connsiteX242" fmla="*/ 1889992 w 2084024"/>
                  <a:gd name="connsiteY242" fmla="*/ 58575 h 246710"/>
                  <a:gd name="connsiteX243" fmla="*/ 1903663 w 2084024"/>
                  <a:gd name="connsiteY243" fmla="*/ 76239 h 246710"/>
                  <a:gd name="connsiteX244" fmla="*/ 1945804 w 2084024"/>
                  <a:gd name="connsiteY244" fmla="*/ 52296 h 246710"/>
                  <a:gd name="connsiteX245" fmla="*/ 1977022 w 2084024"/>
                  <a:gd name="connsiteY245" fmla="*/ 63563 h 246710"/>
                  <a:gd name="connsiteX246" fmla="*/ 1987936 w 2084024"/>
                  <a:gd name="connsiteY246" fmla="*/ 98187 h 246710"/>
                  <a:gd name="connsiteX247" fmla="*/ 1987936 w 2084024"/>
                  <a:gd name="connsiteY247" fmla="*/ 191730 h 246710"/>
                  <a:gd name="connsiteX248" fmla="*/ 1964936 w 2084024"/>
                  <a:gd name="connsiteY248" fmla="*/ 191730 h 246710"/>
                  <a:gd name="connsiteX249" fmla="*/ 1964936 w 2084024"/>
                  <a:gd name="connsiteY249" fmla="*/ 105816 h 246710"/>
                  <a:gd name="connsiteX250" fmla="*/ 1962705 w 2084024"/>
                  <a:gd name="connsiteY250" fmla="*/ 85863 h 246710"/>
                  <a:gd name="connsiteX251" fmla="*/ 1954547 w 2084024"/>
                  <a:gd name="connsiteY251" fmla="*/ 76063 h 246710"/>
                  <a:gd name="connsiteX252" fmla="*/ 1940636 w 2084024"/>
                  <a:gd name="connsiteY252" fmla="*/ 72366 h 246710"/>
                  <a:gd name="connsiteX253" fmla="*/ 1916809 w 2084024"/>
                  <a:gd name="connsiteY253" fmla="*/ 81931 h 246710"/>
                  <a:gd name="connsiteX254" fmla="*/ 1907307 w 2084024"/>
                  <a:gd name="connsiteY254" fmla="*/ 112506 h 246710"/>
                  <a:gd name="connsiteX255" fmla="*/ 1907307 w 2084024"/>
                  <a:gd name="connsiteY255" fmla="*/ 191730 h 246710"/>
                  <a:gd name="connsiteX256" fmla="*/ 1884186 w 2084024"/>
                  <a:gd name="connsiteY256" fmla="*/ 191730 h 246710"/>
                  <a:gd name="connsiteX257" fmla="*/ 1884186 w 2084024"/>
                  <a:gd name="connsiteY257" fmla="*/ 103116 h 246710"/>
                  <a:gd name="connsiteX258" fmla="*/ 1878552 w 2084024"/>
                  <a:gd name="connsiteY258" fmla="*/ 80054 h 246710"/>
                  <a:gd name="connsiteX259" fmla="*/ 1860006 w 2084024"/>
                  <a:gd name="connsiteY259" fmla="*/ 72366 h 246710"/>
                  <a:gd name="connsiteX260" fmla="*/ 1841993 w 2084024"/>
                  <a:gd name="connsiteY260" fmla="*/ 77472 h 246710"/>
                  <a:gd name="connsiteX261" fmla="*/ 1830019 w 2084024"/>
                  <a:gd name="connsiteY261" fmla="*/ 92495 h 246710"/>
                  <a:gd name="connsiteX262" fmla="*/ 1826324 w 2084024"/>
                  <a:gd name="connsiteY262" fmla="*/ 120957 h 246710"/>
                  <a:gd name="connsiteX263" fmla="*/ 1826324 w 2084024"/>
                  <a:gd name="connsiteY263" fmla="*/ 191730 h 246710"/>
                  <a:gd name="connsiteX264" fmla="*/ 1803195 w 2084024"/>
                  <a:gd name="connsiteY264" fmla="*/ 191730 h 246710"/>
                  <a:gd name="connsiteX265" fmla="*/ 2038520 w 2084024"/>
                  <a:gd name="connsiteY265" fmla="*/ 247011 h 246710"/>
                  <a:gd name="connsiteX266" fmla="*/ 2021964 w 2084024"/>
                  <a:gd name="connsiteY266" fmla="*/ 247011 h 246710"/>
                  <a:gd name="connsiteX267" fmla="*/ 2060348 w 2084024"/>
                  <a:gd name="connsiteY267" fmla="*/ 123656 h 246710"/>
                  <a:gd name="connsiteX268" fmla="*/ 2054827 w 2084024"/>
                  <a:gd name="connsiteY268" fmla="*/ 75770 h 246710"/>
                  <a:gd name="connsiteX269" fmla="*/ 2042621 w 2084024"/>
                  <a:gd name="connsiteY269" fmla="*/ 38798 h 246710"/>
                  <a:gd name="connsiteX270" fmla="*/ 2021964 w 2084024"/>
                  <a:gd name="connsiteY270" fmla="*/ 301 h 246710"/>
                  <a:gd name="connsiteX271" fmla="*/ 2038520 w 2084024"/>
                  <a:gd name="connsiteY271" fmla="*/ 301 h 246710"/>
                  <a:gd name="connsiteX272" fmla="*/ 2074200 w 2084024"/>
                  <a:gd name="connsiteY272" fmla="*/ 64972 h 246710"/>
                  <a:gd name="connsiteX273" fmla="*/ 2084055 w 2084024"/>
                  <a:gd name="connsiteY273" fmla="*/ 123539 h 246710"/>
                  <a:gd name="connsiteX274" fmla="*/ 2070789 w 2084024"/>
                  <a:gd name="connsiteY274" fmla="*/ 190616 h 246710"/>
                  <a:gd name="connsiteX275" fmla="*/ 2038520 w 2084024"/>
                  <a:gd name="connsiteY275" fmla="*/ 247011 h 24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</a:cxnLst>
                <a:rect l="l" t="t" r="r" b="b"/>
                <a:pathLst>
                  <a:path w="2084024" h="246710">
                    <a:moveTo>
                      <a:pt x="30" y="191730"/>
                    </a:moveTo>
                    <a:lnTo>
                      <a:pt x="30" y="3587"/>
                    </a:lnTo>
                    <a:lnTo>
                      <a:pt x="83477" y="3587"/>
                    </a:lnTo>
                    <a:cubicBezTo>
                      <a:pt x="100228" y="3587"/>
                      <a:pt x="112975" y="5270"/>
                      <a:pt x="121741" y="8635"/>
                    </a:cubicBezTo>
                    <a:cubicBezTo>
                      <a:pt x="130507" y="11999"/>
                      <a:pt x="137485" y="17965"/>
                      <a:pt x="142691" y="26533"/>
                    </a:cubicBezTo>
                    <a:cubicBezTo>
                      <a:pt x="147896" y="35102"/>
                      <a:pt x="150495" y="44550"/>
                      <a:pt x="150495" y="54878"/>
                    </a:cubicBezTo>
                    <a:cubicBezTo>
                      <a:pt x="150495" y="68258"/>
                      <a:pt x="146176" y="79525"/>
                      <a:pt x="137530" y="88680"/>
                    </a:cubicBezTo>
                    <a:cubicBezTo>
                      <a:pt x="128884" y="97835"/>
                      <a:pt x="115521" y="103626"/>
                      <a:pt x="97448" y="106051"/>
                    </a:cubicBezTo>
                    <a:cubicBezTo>
                      <a:pt x="104021" y="109259"/>
                      <a:pt x="109024" y="112389"/>
                      <a:pt x="112472" y="115441"/>
                    </a:cubicBezTo>
                    <a:cubicBezTo>
                      <a:pt x="119750" y="122170"/>
                      <a:pt x="126631" y="130542"/>
                      <a:pt x="133129" y="140557"/>
                    </a:cubicBezTo>
                    <a:lnTo>
                      <a:pt x="165872" y="191730"/>
                    </a:lnTo>
                    <a:lnTo>
                      <a:pt x="134533" y="191730"/>
                    </a:lnTo>
                    <a:lnTo>
                      <a:pt x="109655" y="152529"/>
                    </a:lnTo>
                    <a:cubicBezTo>
                      <a:pt x="102376" y="141261"/>
                      <a:pt x="96389" y="132635"/>
                      <a:pt x="91694" y="126649"/>
                    </a:cubicBezTo>
                    <a:cubicBezTo>
                      <a:pt x="87000" y="120663"/>
                      <a:pt x="82793" y="116477"/>
                      <a:pt x="79075" y="114091"/>
                    </a:cubicBezTo>
                    <a:cubicBezTo>
                      <a:pt x="75364" y="111704"/>
                      <a:pt x="71586" y="110041"/>
                      <a:pt x="67755" y="109102"/>
                    </a:cubicBezTo>
                    <a:cubicBezTo>
                      <a:pt x="64855" y="108477"/>
                      <a:pt x="60198" y="108164"/>
                      <a:pt x="53783" y="108164"/>
                    </a:cubicBezTo>
                    <a:lnTo>
                      <a:pt x="24909" y="108164"/>
                    </a:lnTo>
                    <a:lnTo>
                      <a:pt x="24909" y="191730"/>
                    </a:lnTo>
                    <a:lnTo>
                      <a:pt x="30" y="191730"/>
                    </a:lnTo>
                    <a:close/>
                    <a:moveTo>
                      <a:pt x="24909" y="86568"/>
                    </a:moveTo>
                    <a:lnTo>
                      <a:pt x="78436" y="86568"/>
                    </a:lnTo>
                    <a:cubicBezTo>
                      <a:pt x="89854" y="86568"/>
                      <a:pt x="98778" y="85394"/>
                      <a:pt x="105193" y="83046"/>
                    </a:cubicBezTo>
                    <a:cubicBezTo>
                      <a:pt x="111608" y="80699"/>
                      <a:pt x="116483" y="76943"/>
                      <a:pt x="119803" y="71779"/>
                    </a:cubicBezTo>
                    <a:cubicBezTo>
                      <a:pt x="123131" y="66614"/>
                      <a:pt x="124791" y="60981"/>
                      <a:pt x="124791" y="54878"/>
                    </a:cubicBezTo>
                    <a:cubicBezTo>
                      <a:pt x="124791" y="45958"/>
                      <a:pt x="121568" y="38642"/>
                      <a:pt x="115108" y="32930"/>
                    </a:cubicBezTo>
                    <a:cubicBezTo>
                      <a:pt x="108656" y="27218"/>
                      <a:pt x="98462" y="24362"/>
                      <a:pt x="84536" y="24362"/>
                    </a:cubicBezTo>
                    <a:lnTo>
                      <a:pt x="24909" y="24362"/>
                    </a:lnTo>
                    <a:lnTo>
                      <a:pt x="24909" y="86568"/>
                    </a:lnTo>
                    <a:close/>
                    <a:moveTo>
                      <a:pt x="189736" y="191730"/>
                    </a:moveTo>
                    <a:lnTo>
                      <a:pt x="189736" y="3587"/>
                    </a:lnTo>
                    <a:lnTo>
                      <a:pt x="227294" y="3587"/>
                    </a:lnTo>
                    <a:lnTo>
                      <a:pt x="271778" y="136802"/>
                    </a:lnTo>
                    <a:cubicBezTo>
                      <a:pt x="275924" y="149164"/>
                      <a:pt x="278937" y="158437"/>
                      <a:pt x="280815" y="164618"/>
                    </a:cubicBezTo>
                    <a:cubicBezTo>
                      <a:pt x="282925" y="157810"/>
                      <a:pt x="286253" y="147756"/>
                      <a:pt x="290792" y="134454"/>
                    </a:cubicBezTo>
                    <a:lnTo>
                      <a:pt x="335861" y="3587"/>
                    </a:lnTo>
                    <a:lnTo>
                      <a:pt x="369311" y="3587"/>
                    </a:lnTo>
                    <a:lnTo>
                      <a:pt x="369311" y="191730"/>
                    </a:lnTo>
                    <a:lnTo>
                      <a:pt x="345368" y="191730"/>
                    </a:lnTo>
                    <a:lnTo>
                      <a:pt x="345368" y="34221"/>
                    </a:lnTo>
                    <a:lnTo>
                      <a:pt x="290674" y="191730"/>
                    </a:lnTo>
                    <a:lnTo>
                      <a:pt x="268255" y="191730"/>
                    </a:lnTo>
                    <a:lnTo>
                      <a:pt x="213796" y="31522"/>
                    </a:lnTo>
                    <a:lnTo>
                      <a:pt x="213796" y="191730"/>
                    </a:lnTo>
                    <a:lnTo>
                      <a:pt x="189736" y="191730"/>
                    </a:lnTo>
                    <a:close/>
                    <a:moveTo>
                      <a:pt x="402284" y="131285"/>
                    </a:moveTo>
                    <a:lnTo>
                      <a:pt x="425758" y="129173"/>
                    </a:lnTo>
                    <a:cubicBezTo>
                      <a:pt x="426853" y="138640"/>
                      <a:pt x="429435" y="146386"/>
                      <a:pt x="433504" y="152411"/>
                    </a:cubicBezTo>
                    <a:cubicBezTo>
                      <a:pt x="437573" y="158437"/>
                      <a:pt x="443891" y="163308"/>
                      <a:pt x="452460" y="167024"/>
                    </a:cubicBezTo>
                    <a:cubicBezTo>
                      <a:pt x="461027" y="170741"/>
                      <a:pt x="470632" y="172599"/>
                      <a:pt x="481274" y="172599"/>
                    </a:cubicBezTo>
                    <a:cubicBezTo>
                      <a:pt x="490819" y="172599"/>
                      <a:pt x="499231" y="171191"/>
                      <a:pt x="506508" y="168374"/>
                    </a:cubicBezTo>
                    <a:cubicBezTo>
                      <a:pt x="513785" y="165557"/>
                      <a:pt x="519203" y="161684"/>
                      <a:pt x="522763" y="156755"/>
                    </a:cubicBezTo>
                    <a:cubicBezTo>
                      <a:pt x="526324" y="151825"/>
                      <a:pt x="528104" y="146465"/>
                      <a:pt x="528104" y="140675"/>
                    </a:cubicBezTo>
                    <a:cubicBezTo>
                      <a:pt x="528104" y="134728"/>
                      <a:pt x="526382" y="129563"/>
                      <a:pt x="522940" y="125182"/>
                    </a:cubicBezTo>
                    <a:cubicBezTo>
                      <a:pt x="519497" y="120800"/>
                      <a:pt x="513824" y="117084"/>
                      <a:pt x="505921" y="114032"/>
                    </a:cubicBezTo>
                    <a:cubicBezTo>
                      <a:pt x="500913" y="112076"/>
                      <a:pt x="489763" y="109024"/>
                      <a:pt x="472471" y="104877"/>
                    </a:cubicBezTo>
                    <a:cubicBezTo>
                      <a:pt x="455178" y="100730"/>
                      <a:pt x="443051" y="96818"/>
                      <a:pt x="436087" y="93140"/>
                    </a:cubicBezTo>
                    <a:cubicBezTo>
                      <a:pt x="427167" y="88446"/>
                      <a:pt x="420496" y="82616"/>
                      <a:pt x="416075" y="75652"/>
                    </a:cubicBezTo>
                    <a:cubicBezTo>
                      <a:pt x="411654" y="68688"/>
                      <a:pt x="409444" y="60864"/>
                      <a:pt x="409444" y="52179"/>
                    </a:cubicBezTo>
                    <a:cubicBezTo>
                      <a:pt x="409444" y="42710"/>
                      <a:pt x="412143" y="33849"/>
                      <a:pt x="417542" y="25594"/>
                    </a:cubicBezTo>
                    <a:cubicBezTo>
                      <a:pt x="422940" y="17340"/>
                      <a:pt x="430804" y="11060"/>
                      <a:pt x="441133" y="6757"/>
                    </a:cubicBezTo>
                    <a:cubicBezTo>
                      <a:pt x="451461" y="2453"/>
                      <a:pt x="462964" y="301"/>
                      <a:pt x="475640" y="301"/>
                    </a:cubicBezTo>
                    <a:cubicBezTo>
                      <a:pt x="489646" y="301"/>
                      <a:pt x="501970" y="2551"/>
                      <a:pt x="512611" y="7050"/>
                    </a:cubicBezTo>
                    <a:cubicBezTo>
                      <a:pt x="523253" y="11549"/>
                      <a:pt x="531429" y="18161"/>
                      <a:pt x="537141" y="26886"/>
                    </a:cubicBezTo>
                    <a:cubicBezTo>
                      <a:pt x="542853" y="35610"/>
                      <a:pt x="545944" y="45489"/>
                      <a:pt x="546414" y="56521"/>
                    </a:cubicBezTo>
                    <a:lnTo>
                      <a:pt x="522470" y="58399"/>
                    </a:lnTo>
                    <a:cubicBezTo>
                      <a:pt x="521218" y="46506"/>
                      <a:pt x="516895" y="37507"/>
                      <a:pt x="509501" y="31404"/>
                    </a:cubicBezTo>
                    <a:cubicBezTo>
                      <a:pt x="502106" y="25301"/>
                      <a:pt x="491172" y="22249"/>
                      <a:pt x="476696" y="22249"/>
                    </a:cubicBezTo>
                    <a:cubicBezTo>
                      <a:pt x="461673" y="22249"/>
                      <a:pt x="450699" y="25008"/>
                      <a:pt x="443774" y="30524"/>
                    </a:cubicBezTo>
                    <a:cubicBezTo>
                      <a:pt x="436849" y="36040"/>
                      <a:pt x="433387" y="42710"/>
                      <a:pt x="433387" y="50535"/>
                    </a:cubicBezTo>
                    <a:cubicBezTo>
                      <a:pt x="433387" y="57265"/>
                      <a:pt x="435851" y="62820"/>
                      <a:pt x="440781" y="67202"/>
                    </a:cubicBezTo>
                    <a:cubicBezTo>
                      <a:pt x="445554" y="71583"/>
                      <a:pt x="458054" y="76063"/>
                      <a:pt x="478281" y="80640"/>
                    </a:cubicBezTo>
                    <a:cubicBezTo>
                      <a:pt x="498507" y="85218"/>
                      <a:pt x="512415" y="89228"/>
                      <a:pt x="520005" y="92671"/>
                    </a:cubicBezTo>
                    <a:cubicBezTo>
                      <a:pt x="530959" y="97679"/>
                      <a:pt x="539039" y="104055"/>
                      <a:pt x="544242" y="111802"/>
                    </a:cubicBezTo>
                    <a:cubicBezTo>
                      <a:pt x="549445" y="119548"/>
                      <a:pt x="552047" y="128468"/>
                      <a:pt x="552047" y="138562"/>
                    </a:cubicBezTo>
                    <a:cubicBezTo>
                      <a:pt x="552047" y="148578"/>
                      <a:pt x="549172" y="158026"/>
                      <a:pt x="543420" y="166907"/>
                    </a:cubicBezTo>
                    <a:cubicBezTo>
                      <a:pt x="537669" y="175788"/>
                      <a:pt x="529434" y="182674"/>
                      <a:pt x="518714" y="187564"/>
                    </a:cubicBezTo>
                    <a:cubicBezTo>
                      <a:pt x="507995" y="192454"/>
                      <a:pt x="495905" y="194899"/>
                      <a:pt x="482447" y="194899"/>
                    </a:cubicBezTo>
                    <a:cubicBezTo>
                      <a:pt x="465468" y="194899"/>
                      <a:pt x="451208" y="192415"/>
                      <a:pt x="439666" y="187446"/>
                    </a:cubicBezTo>
                    <a:cubicBezTo>
                      <a:pt x="428124" y="182478"/>
                      <a:pt x="419087" y="175024"/>
                      <a:pt x="412554" y="165087"/>
                    </a:cubicBezTo>
                    <a:cubicBezTo>
                      <a:pt x="406021" y="155150"/>
                      <a:pt x="402598" y="143883"/>
                      <a:pt x="402284" y="131285"/>
                    </a:cubicBezTo>
                    <a:close/>
                    <a:moveTo>
                      <a:pt x="661170" y="191730"/>
                    </a:moveTo>
                    <a:lnTo>
                      <a:pt x="661170" y="3587"/>
                    </a:lnTo>
                    <a:lnTo>
                      <a:pt x="686170" y="3587"/>
                    </a:lnTo>
                    <a:lnTo>
                      <a:pt x="686170" y="80817"/>
                    </a:lnTo>
                    <a:lnTo>
                      <a:pt x="783939" y="80817"/>
                    </a:lnTo>
                    <a:lnTo>
                      <a:pt x="783939" y="3587"/>
                    </a:lnTo>
                    <a:lnTo>
                      <a:pt x="808821" y="3587"/>
                    </a:lnTo>
                    <a:lnTo>
                      <a:pt x="808821" y="191730"/>
                    </a:lnTo>
                    <a:lnTo>
                      <a:pt x="783939" y="191730"/>
                    </a:lnTo>
                    <a:lnTo>
                      <a:pt x="783939" y="102999"/>
                    </a:lnTo>
                    <a:lnTo>
                      <a:pt x="686170" y="102999"/>
                    </a:lnTo>
                    <a:lnTo>
                      <a:pt x="686170" y="191730"/>
                    </a:lnTo>
                    <a:lnTo>
                      <a:pt x="661170" y="191730"/>
                    </a:lnTo>
                    <a:close/>
                    <a:moveTo>
                      <a:pt x="941720" y="147834"/>
                    </a:moveTo>
                    <a:lnTo>
                      <a:pt x="965546" y="150769"/>
                    </a:lnTo>
                    <a:cubicBezTo>
                      <a:pt x="961791" y="164696"/>
                      <a:pt x="954827" y="175513"/>
                      <a:pt x="944654" y="183221"/>
                    </a:cubicBezTo>
                    <a:cubicBezTo>
                      <a:pt x="934483" y="190928"/>
                      <a:pt x="921455" y="194782"/>
                      <a:pt x="905571" y="194782"/>
                    </a:cubicBezTo>
                    <a:cubicBezTo>
                      <a:pt x="885696" y="194782"/>
                      <a:pt x="869910" y="188639"/>
                      <a:pt x="858212" y="176355"/>
                    </a:cubicBezTo>
                    <a:cubicBezTo>
                      <a:pt x="846514" y="164070"/>
                      <a:pt x="840666" y="146856"/>
                      <a:pt x="840666" y="124712"/>
                    </a:cubicBezTo>
                    <a:cubicBezTo>
                      <a:pt x="840666" y="101786"/>
                      <a:pt x="846574" y="83986"/>
                      <a:pt x="858389" y="71310"/>
                    </a:cubicBezTo>
                    <a:cubicBezTo>
                      <a:pt x="870204" y="58634"/>
                      <a:pt x="885539" y="52296"/>
                      <a:pt x="904397" y="52296"/>
                    </a:cubicBezTo>
                    <a:cubicBezTo>
                      <a:pt x="922629" y="52296"/>
                      <a:pt x="937515" y="58497"/>
                      <a:pt x="949056" y="70899"/>
                    </a:cubicBezTo>
                    <a:cubicBezTo>
                      <a:pt x="960598" y="83301"/>
                      <a:pt x="966368" y="100769"/>
                      <a:pt x="966368" y="123304"/>
                    </a:cubicBezTo>
                    <a:cubicBezTo>
                      <a:pt x="966368" y="124712"/>
                      <a:pt x="966329" y="126786"/>
                      <a:pt x="966250" y="129525"/>
                    </a:cubicBezTo>
                    <a:lnTo>
                      <a:pt x="864492" y="129525"/>
                    </a:lnTo>
                    <a:cubicBezTo>
                      <a:pt x="865352" y="144469"/>
                      <a:pt x="869597" y="155913"/>
                      <a:pt x="877226" y="163855"/>
                    </a:cubicBezTo>
                    <a:cubicBezTo>
                      <a:pt x="884855" y="171797"/>
                      <a:pt x="894381" y="175768"/>
                      <a:pt x="905806" y="175768"/>
                    </a:cubicBezTo>
                    <a:cubicBezTo>
                      <a:pt x="914256" y="175768"/>
                      <a:pt x="921474" y="173557"/>
                      <a:pt x="927460" y="169137"/>
                    </a:cubicBezTo>
                    <a:cubicBezTo>
                      <a:pt x="933446" y="164716"/>
                      <a:pt x="938200" y="157615"/>
                      <a:pt x="941720" y="147834"/>
                    </a:cubicBezTo>
                    <a:close/>
                    <a:moveTo>
                      <a:pt x="865782" y="110511"/>
                    </a:moveTo>
                    <a:lnTo>
                      <a:pt x="941955" y="110511"/>
                    </a:lnTo>
                    <a:cubicBezTo>
                      <a:pt x="940938" y="99008"/>
                      <a:pt x="938043" y="90402"/>
                      <a:pt x="933270" y="84690"/>
                    </a:cubicBezTo>
                    <a:cubicBezTo>
                      <a:pt x="925915" y="75770"/>
                      <a:pt x="916369" y="71310"/>
                      <a:pt x="904632" y="71310"/>
                    </a:cubicBezTo>
                    <a:cubicBezTo>
                      <a:pt x="893990" y="71310"/>
                      <a:pt x="885050" y="74870"/>
                      <a:pt x="877813" y="81990"/>
                    </a:cubicBezTo>
                    <a:cubicBezTo>
                      <a:pt x="870575" y="89110"/>
                      <a:pt x="866565" y="98618"/>
                      <a:pt x="865782" y="110511"/>
                    </a:cubicBezTo>
                    <a:close/>
                    <a:moveTo>
                      <a:pt x="995529" y="30113"/>
                    </a:moveTo>
                    <a:lnTo>
                      <a:pt x="995529" y="3587"/>
                    </a:lnTo>
                    <a:lnTo>
                      <a:pt x="1018651" y="3587"/>
                    </a:lnTo>
                    <a:lnTo>
                      <a:pt x="1018651" y="30113"/>
                    </a:lnTo>
                    <a:lnTo>
                      <a:pt x="995529" y="30113"/>
                    </a:lnTo>
                    <a:close/>
                    <a:moveTo>
                      <a:pt x="995529" y="191730"/>
                    </a:moveTo>
                    <a:lnTo>
                      <a:pt x="995529" y="55348"/>
                    </a:lnTo>
                    <a:lnTo>
                      <a:pt x="1018651" y="55348"/>
                    </a:lnTo>
                    <a:lnTo>
                      <a:pt x="1018651" y="191730"/>
                    </a:lnTo>
                    <a:lnTo>
                      <a:pt x="995529" y="191730"/>
                    </a:lnTo>
                    <a:close/>
                    <a:moveTo>
                      <a:pt x="1049909" y="202998"/>
                    </a:moveTo>
                    <a:lnTo>
                      <a:pt x="1072326" y="206401"/>
                    </a:lnTo>
                    <a:cubicBezTo>
                      <a:pt x="1073265" y="213287"/>
                      <a:pt x="1075886" y="218334"/>
                      <a:pt x="1080190" y="221542"/>
                    </a:cubicBezTo>
                    <a:cubicBezTo>
                      <a:pt x="1085902" y="225768"/>
                      <a:pt x="1093727" y="227880"/>
                      <a:pt x="1103663" y="227880"/>
                    </a:cubicBezTo>
                    <a:cubicBezTo>
                      <a:pt x="1114383" y="227880"/>
                      <a:pt x="1122639" y="225748"/>
                      <a:pt x="1128429" y="221483"/>
                    </a:cubicBezTo>
                    <a:cubicBezTo>
                      <a:pt x="1134219" y="217219"/>
                      <a:pt x="1138170" y="211253"/>
                      <a:pt x="1140283" y="203584"/>
                    </a:cubicBezTo>
                    <a:cubicBezTo>
                      <a:pt x="1141457" y="198812"/>
                      <a:pt x="1142004" y="188913"/>
                      <a:pt x="1141926" y="173890"/>
                    </a:cubicBezTo>
                    <a:cubicBezTo>
                      <a:pt x="1131833" y="185784"/>
                      <a:pt x="1119235" y="191730"/>
                      <a:pt x="1104133" y="191730"/>
                    </a:cubicBezTo>
                    <a:cubicBezTo>
                      <a:pt x="1085433" y="191730"/>
                      <a:pt x="1070938" y="184962"/>
                      <a:pt x="1060648" y="171426"/>
                    </a:cubicBezTo>
                    <a:cubicBezTo>
                      <a:pt x="1050359" y="157889"/>
                      <a:pt x="1045214" y="141692"/>
                      <a:pt x="1045214" y="122834"/>
                    </a:cubicBezTo>
                    <a:cubicBezTo>
                      <a:pt x="1045214" y="109768"/>
                      <a:pt x="1047581" y="97737"/>
                      <a:pt x="1052315" y="86743"/>
                    </a:cubicBezTo>
                    <a:cubicBezTo>
                      <a:pt x="1057049" y="75750"/>
                      <a:pt x="1063876" y="67260"/>
                      <a:pt x="1072796" y="61274"/>
                    </a:cubicBezTo>
                    <a:cubicBezTo>
                      <a:pt x="1081716" y="55288"/>
                      <a:pt x="1092201" y="52296"/>
                      <a:pt x="1104251" y="52296"/>
                    </a:cubicBezTo>
                    <a:cubicBezTo>
                      <a:pt x="1120369" y="52296"/>
                      <a:pt x="1133632" y="58790"/>
                      <a:pt x="1144038" y="71779"/>
                    </a:cubicBezTo>
                    <a:lnTo>
                      <a:pt x="1144038" y="55348"/>
                    </a:lnTo>
                    <a:lnTo>
                      <a:pt x="1165400" y="55348"/>
                    </a:lnTo>
                    <a:lnTo>
                      <a:pt x="1165400" y="173186"/>
                    </a:lnTo>
                    <a:cubicBezTo>
                      <a:pt x="1165400" y="194469"/>
                      <a:pt x="1163228" y="209531"/>
                      <a:pt x="1158886" y="218373"/>
                    </a:cubicBezTo>
                    <a:cubicBezTo>
                      <a:pt x="1154543" y="227215"/>
                      <a:pt x="1147697" y="234198"/>
                      <a:pt x="1138346" y="239323"/>
                    </a:cubicBezTo>
                    <a:cubicBezTo>
                      <a:pt x="1128996" y="244449"/>
                      <a:pt x="1117474" y="247011"/>
                      <a:pt x="1103781" y="247011"/>
                    </a:cubicBezTo>
                    <a:cubicBezTo>
                      <a:pt x="1087506" y="247011"/>
                      <a:pt x="1074361" y="243353"/>
                      <a:pt x="1064345" y="236037"/>
                    </a:cubicBezTo>
                    <a:cubicBezTo>
                      <a:pt x="1054330" y="228721"/>
                      <a:pt x="1049518" y="217708"/>
                      <a:pt x="1049909" y="202998"/>
                    </a:cubicBezTo>
                    <a:close/>
                    <a:moveTo>
                      <a:pt x="1069040" y="121074"/>
                    </a:moveTo>
                    <a:cubicBezTo>
                      <a:pt x="1069040" y="138993"/>
                      <a:pt x="1072581" y="152060"/>
                      <a:pt x="1079662" y="160275"/>
                    </a:cubicBezTo>
                    <a:cubicBezTo>
                      <a:pt x="1086743" y="168491"/>
                      <a:pt x="1095644" y="172599"/>
                      <a:pt x="1106363" y="172599"/>
                    </a:cubicBezTo>
                    <a:cubicBezTo>
                      <a:pt x="1116927" y="172599"/>
                      <a:pt x="1125808" y="168510"/>
                      <a:pt x="1133006" y="160334"/>
                    </a:cubicBezTo>
                    <a:cubicBezTo>
                      <a:pt x="1140204" y="152158"/>
                      <a:pt x="1143804" y="139344"/>
                      <a:pt x="1143804" y="121896"/>
                    </a:cubicBezTo>
                    <a:cubicBezTo>
                      <a:pt x="1143804" y="105229"/>
                      <a:pt x="1140107" y="92651"/>
                      <a:pt x="1132712" y="84162"/>
                    </a:cubicBezTo>
                    <a:cubicBezTo>
                      <a:pt x="1125319" y="75672"/>
                      <a:pt x="1116418" y="71427"/>
                      <a:pt x="1106011" y="71427"/>
                    </a:cubicBezTo>
                    <a:cubicBezTo>
                      <a:pt x="1095682" y="71427"/>
                      <a:pt x="1086938" y="75594"/>
                      <a:pt x="1079779" y="83927"/>
                    </a:cubicBezTo>
                    <a:cubicBezTo>
                      <a:pt x="1072620" y="92260"/>
                      <a:pt x="1069040" y="104643"/>
                      <a:pt x="1069040" y="121074"/>
                    </a:cubicBezTo>
                    <a:close/>
                    <a:moveTo>
                      <a:pt x="1201134" y="191730"/>
                    </a:moveTo>
                    <a:lnTo>
                      <a:pt x="1201134" y="3587"/>
                    </a:lnTo>
                    <a:lnTo>
                      <a:pt x="1224255" y="3587"/>
                    </a:lnTo>
                    <a:lnTo>
                      <a:pt x="1224255" y="71075"/>
                    </a:lnTo>
                    <a:cubicBezTo>
                      <a:pt x="1234975" y="58555"/>
                      <a:pt x="1248551" y="52296"/>
                      <a:pt x="1264982" y="52296"/>
                    </a:cubicBezTo>
                    <a:cubicBezTo>
                      <a:pt x="1275076" y="52296"/>
                      <a:pt x="1283859" y="54291"/>
                      <a:pt x="1291332" y="58282"/>
                    </a:cubicBezTo>
                    <a:cubicBezTo>
                      <a:pt x="1298804" y="62272"/>
                      <a:pt x="1304144" y="67769"/>
                      <a:pt x="1307352" y="74772"/>
                    </a:cubicBezTo>
                    <a:cubicBezTo>
                      <a:pt x="1310561" y="81775"/>
                      <a:pt x="1312164" y="91966"/>
                      <a:pt x="1312164" y="105347"/>
                    </a:cubicBezTo>
                    <a:lnTo>
                      <a:pt x="1312164" y="191730"/>
                    </a:lnTo>
                    <a:lnTo>
                      <a:pt x="1289043" y="191730"/>
                    </a:lnTo>
                    <a:lnTo>
                      <a:pt x="1289043" y="105347"/>
                    </a:lnTo>
                    <a:cubicBezTo>
                      <a:pt x="1289043" y="93766"/>
                      <a:pt x="1286539" y="85354"/>
                      <a:pt x="1281531" y="80112"/>
                    </a:cubicBezTo>
                    <a:cubicBezTo>
                      <a:pt x="1276523" y="74870"/>
                      <a:pt x="1269442" y="72249"/>
                      <a:pt x="1260288" y="72249"/>
                    </a:cubicBezTo>
                    <a:cubicBezTo>
                      <a:pt x="1253402" y="72249"/>
                      <a:pt x="1246947" y="74010"/>
                      <a:pt x="1240922" y="77530"/>
                    </a:cubicBezTo>
                    <a:cubicBezTo>
                      <a:pt x="1234897" y="81051"/>
                      <a:pt x="1230612" y="85864"/>
                      <a:pt x="1228069" y="91967"/>
                    </a:cubicBezTo>
                    <a:cubicBezTo>
                      <a:pt x="1225527" y="98070"/>
                      <a:pt x="1224255" y="106481"/>
                      <a:pt x="1224255" y="117201"/>
                    </a:cubicBezTo>
                    <a:lnTo>
                      <a:pt x="1224255" y="191730"/>
                    </a:lnTo>
                    <a:lnTo>
                      <a:pt x="1201134" y="191730"/>
                    </a:lnTo>
                    <a:close/>
                    <a:moveTo>
                      <a:pt x="1398602" y="171073"/>
                    </a:moveTo>
                    <a:lnTo>
                      <a:pt x="1401888" y="191496"/>
                    </a:lnTo>
                    <a:cubicBezTo>
                      <a:pt x="1395394" y="192826"/>
                      <a:pt x="1389564" y="193491"/>
                      <a:pt x="1384400" y="193491"/>
                    </a:cubicBezTo>
                    <a:cubicBezTo>
                      <a:pt x="1376028" y="193491"/>
                      <a:pt x="1369534" y="192161"/>
                      <a:pt x="1364917" y="189500"/>
                    </a:cubicBezTo>
                    <a:cubicBezTo>
                      <a:pt x="1360300" y="186840"/>
                      <a:pt x="1357053" y="183358"/>
                      <a:pt x="1355175" y="179054"/>
                    </a:cubicBezTo>
                    <a:cubicBezTo>
                      <a:pt x="1353297" y="174751"/>
                      <a:pt x="1352358" y="165674"/>
                      <a:pt x="1352358" y="151825"/>
                    </a:cubicBezTo>
                    <a:lnTo>
                      <a:pt x="1352358" y="73422"/>
                    </a:lnTo>
                    <a:lnTo>
                      <a:pt x="1335340" y="73422"/>
                    </a:lnTo>
                    <a:lnTo>
                      <a:pt x="1335340" y="55348"/>
                    </a:lnTo>
                    <a:lnTo>
                      <a:pt x="1352358" y="55348"/>
                    </a:lnTo>
                    <a:lnTo>
                      <a:pt x="1352358" y="21663"/>
                    </a:lnTo>
                    <a:lnTo>
                      <a:pt x="1375363" y="7813"/>
                    </a:lnTo>
                    <a:lnTo>
                      <a:pt x="1375363" y="55348"/>
                    </a:lnTo>
                    <a:lnTo>
                      <a:pt x="1398602" y="55348"/>
                    </a:lnTo>
                    <a:lnTo>
                      <a:pt x="1398602" y="73422"/>
                    </a:lnTo>
                    <a:lnTo>
                      <a:pt x="1375363" y="73422"/>
                    </a:lnTo>
                    <a:lnTo>
                      <a:pt x="1375363" y="153116"/>
                    </a:lnTo>
                    <a:cubicBezTo>
                      <a:pt x="1375363" y="159689"/>
                      <a:pt x="1375754" y="163914"/>
                      <a:pt x="1376537" y="165792"/>
                    </a:cubicBezTo>
                    <a:cubicBezTo>
                      <a:pt x="1377319" y="167670"/>
                      <a:pt x="1378629" y="169176"/>
                      <a:pt x="1380468" y="170310"/>
                    </a:cubicBezTo>
                    <a:cubicBezTo>
                      <a:pt x="1382307" y="171445"/>
                      <a:pt x="1384948" y="172012"/>
                      <a:pt x="1388391" y="172012"/>
                    </a:cubicBezTo>
                    <a:cubicBezTo>
                      <a:pt x="1390973" y="172012"/>
                      <a:pt x="1394377" y="171699"/>
                      <a:pt x="1398602" y="171073"/>
                    </a:cubicBezTo>
                    <a:close/>
                    <a:moveTo>
                      <a:pt x="1539134" y="247011"/>
                    </a:moveTo>
                    <a:cubicBezTo>
                      <a:pt x="1526380" y="230971"/>
                      <a:pt x="1515602" y="212172"/>
                      <a:pt x="1506799" y="190616"/>
                    </a:cubicBezTo>
                    <a:cubicBezTo>
                      <a:pt x="1497996" y="169059"/>
                      <a:pt x="1493595" y="146700"/>
                      <a:pt x="1493595" y="123539"/>
                    </a:cubicBezTo>
                    <a:cubicBezTo>
                      <a:pt x="1493595" y="103195"/>
                      <a:pt x="1496881" y="83673"/>
                      <a:pt x="1503454" y="64972"/>
                    </a:cubicBezTo>
                    <a:cubicBezTo>
                      <a:pt x="1511122" y="43376"/>
                      <a:pt x="1523016" y="21819"/>
                      <a:pt x="1539134" y="301"/>
                    </a:cubicBezTo>
                    <a:lnTo>
                      <a:pt x="1555684" y="301"/>
                    </a:lnTo>
                    <a:cubicBezTo>
                      <a:pt x="1545355" y="18141"/>
                      <a:pt x="1538508" y="30856"/>
                      <a:pt x="1535144" y="38447"/>
                    </a:cubicBezTo>
                    <a:cubicBezTo>
                      <a:pt x="1529902" y="50262"/>
                      <a:pt x="1525793" y="62585"/>
                      <a:pt x="1522820" y="75417"/>
                    </a:cubicBezTo>
                    <a:cubicBezTo>
                      <a:pt x="1519143" y="91458"/>
                      <a:pt x="1517304" y="107538"/>
                      <a:pt x="1517304" y="123656"/>
                    </a:cubicBezTo>
                    <a:cubicBezTo>
                      <a:pt x="1517304" y="164813"/>
                      <a:pt x="1530097" y="205932"/>
                      <a:pt x="1555684" y="247011"/>
                    </a:cubicBezTo>
                    <a:lnTo>
                      <a:pt x="1539134" y="247011"/>
                    </a:lnTo>
                    <a:close/>
                    <a:moveTo>
                      <a:pt x="1583022" y="191730"/>
                    </a:moveTo>
                    <a:lnTo>
                      <a:pt x="1583022" y="55348"/>
                    </a:lnTo>
                    <a:lnTo>
                      <a:pt x="1603679" y="55348"/>
                    </a:lnTo>
                    <a:lnTo>
                      <a:pt x="1603679" y="74478"/>
                    </a:lnTo>
                    <a:cubicBezTo>
                      <a:pt x="1607904" y="67828"/>
                      <a:pt x="1613578" y="62468"/>
                      <a:pt x="1620698" y="58399"/>
                    </a:cubicBezTo>
                    <a:cubicBezTo>
                      <a:pt x="1627819" y="54330"/>
                      <a:pt x="1635917" y="52296"/>
                      <a:pt x="1644993" y="52296"/>
                    </a:cubicBezTo>
                    <a:cubicBezTo>
                      <a:pt x="1655087" y="52296"/>
                      <a:pt x="1663362" y="54389"/>
                      <a:pt x="1669817" y="58575"/>
                    </a:cubicBezTo>
                    <a:cubicBezTo>
                      <a:pt x="1676272" y="62761"/>
                      <a:pt x="1680830" y="68649"/>
                      <a:pt x="1683490" y="76239"/>
                    </a:cubicBezTo>
                    <a:cubicBezTo>
                      <a:pt x="1694288" y="60277"/>
                      <a:pt x="1708333" y="52296"/>
                      <a:pt x="1725626" y="52296"/>
                    </a:cubicBezTo>
                    <a:cubicBezTo>
                      <a:pt x="1739163" y="52296"/>
                      <a:pt x="1749569" y="56052"/>
                      <a:pt x="1756846" y="63563"/>
                    </a:cubicBezTo>
                    <a:cubicBezTo>
                      <a:pt x="1764123" y="71075"/>
                      <a:pt x="1767762" y="82616"/>
                      <a:pt x="1767762" y="98187"/>
                    </a:cubicBezTo>
                    <a:lnTo>
                      <a:pt x="1767762" y="191730"/>
                    </a:lnTo>
                    <a:lnTo>
                      <a:pt x="1744757" y="191730"/>
                    </a:lnTo>
                    <a:lnTo>
                      <a:pt x="1744757" y="105816"/>
                    </a:lnTo>
                    <a:cubicBezTo>
                      <a:pt x="1744757" y="96584"/>
                      <a:pt x="1744014" y="89932"/>
                      <a:pt x="1742527" y="85863"/>
                    </a:cubicBezTo>
                    <a:cubicBezTo>
                      <a:pt x="1741040" y="81795"/>
                      <a:pt x="1738321" y="78528"/>
                      <a:pt x="1734370" y="76063"/>
                    </a:cubicBezTo>
                    <a:cubicBezTo>
                      <a:pt x="1730418" y="73599"/>
                      <a:pt x="1725782" y="72366"/>
                      <a:pt x="1720462" y="72366"/>
                    </a:cubicBezTo>
                    <a:cubicBezTo>
                      <a:pt x="1710916" y="72366"/>
                      <a:pt x="1702974" y="75555"/>
                      <a:pt x="1696636" y="81931"/>
                    </a:cubicBezTo>
                    <a:cubicBezTo>
                      <a:pt x="1690298" y="88308"/>
                      <a:pt x="1687129" y="98500"/>
                      <a:pt x="1687129" y="112506"/>
                    </a:cubicBezTo>
                    <a:lnTo>
                      <a:pt x="1687129" y="191730"/>
                    </a:lnTo>
                    <a:lnTo>
                      <a:pt x="1664007" y="191730"/>
                    </a:lnTo>
                    <a:lnTo>
                      <a:pt x="1664007" y="103116"/>
                    </a:lnTo>
                    <a:cubicBezTo>
                      <a:pt x="1664007" y="92866"/>
                      <a:pt x="1662129" y="85179"/>
                      <a:pt x="1658374" y="80054"/>
                    </a:cubicBezTo>
                    <a:cubicBezTo>
                      <a:pt x="1654618" y="74928"/>
                      <a:pt x="1648436" y="72366"/>
                      <a:pt x="1639829" y="72366"/>
                    </a:cubicBezTo>
                    <a:cubicBezTo>
                      <a:pt x="1633335" y="72366"/>
                      <a:pt x="1627330" y="74068"/>
                      <a:pt x="1621813" y="77472"/>
                    </a:cubicBezTo>
                    <a:cubicBezTo>
                      <a:pt x="1616296" y="80875"/>
                      <a:pt x="1612306" y="85883"/>
                      <a:pt x="1609842" y="92495"/>
                    </a:cubicBezTo>
                    <a:cubicBezTo>
                      <a:pt x="1607377" y="99107"/>
                      <a:pt x="1606144" y="108594"/>
                      <a:pt x="1606144" y="120957"/>
                    </a:cubicBezTo>
                    <a:lnTo>
                      <a:pt x="1606144" y="191730"/>
                    </a:lnTo>
                    <a:lnTo>
                      <a:pt x="1583022" y="191730"/>
                    </a:lnTo>
                    <a:close/>
                    <a:moveTo>
                      <a:pt x="1803195" y="191730"/>
                    </a:moveTo>
                    <a:lnTo>
                      <a:pt x="1803195" y="55348"/>
                    </a:lnTo>
                    <a:lnTo>
                      <a:pt x="1823852" y="55348"/>
                    </a:lnTo>
                    <a:lnTo>
                      <a:pt x="1823852" y="74478"/>
                    </a:lnTo>
                    <a:cubicBezTo>
                      <a:pt x="1828081" y="67828"/>
                      <a:pt x="1833753" y="62468"/>
                      <a:pt x="1840874" y="58399"/>
                    </a:cubicBezTo>
                    <a:cubicBezTo>
                      <a:pt x="1847995" y="54330"/>
                      <a:pt x="1856092" y="52296"/>
                      <a:pt x="1865166" y="52296"/>
                    </a:cubicBezTo>
                    <a:cubicBezTo>
                      <a:pt x="1875262" y="52296"/>
                      <a:pt x="1883540" y="54389"/>
                      <a:pt x="1889992" y="58575"/>
                    </a:cubicBezTo>
                    <a:cubicBezTo>
                      <a:pt x="1896452" y="62761"/>
                      <a:pt x="1901004" y="68649"/>
                      <a:pt x="1903663" y="76239"/>
                    </a:cubicBezTo>
                    <a:cubicBezTo>
                      <a:pt x="1914465" y="60277"/>
                      <a:pt x="1928512" y="52296"/>
                      <a:pt x="1945804" y="52296"/>
                    </a:cubicBezTo>
                    <a:cubicBezTo>
                      <a:pt x="1959340" y="52296"/>
                      <a:pt x="1969743" y="56052"/>
                      <a:pt x="1977022" y="63563"/>
                    </a:cubicBezTo>
                    <a:cubicBezTo>
                      <a:pt x="1984301" y="71075"/>
                      <a:pt x="1987936" y="82616"/>
                      <a:pt x="1987936" y="98187"/>
                    </a:cubicBezTo>
                    <a:lnTo>
                      <a:pt x="1987936" y="191730"/>
                    </a:lnTo>
                    <a:lnTo>
                      <a:pt x="1964936" y="191730"/>
                    </a:lnTo>
                    <a:lnTo>
                      <a:pt x="1964936" y="105816"/>
                    </a:lnTo>
                    <a:cubicBezTo>
                      <a:pt x="1964936" y="96584"/>
                      <a:pt x="1964192" y="89932"/>
                      <a:pt x="1962705" y="85863"/>
                    </a:cubicBezTo>
                    <a:cubicBezTo>
                      <a:pt x="1961217" y="81795"/>
                      <a:pt x="1958498" y="78528"/>
                      <a:pt x="1954547" y="76063"/>
                    </a:cubicBezTo>
                    <a:cubicBezTo>
                      <a:pt x="1950596" y="73599"/>
                      <a:pt x="1945961" y="72366"/>
                      <a:pt x="1940636" y="72366"/>
                    </a:cubicBezTo>
                    <a:cubicBezTo>
                      <a:pt x="1931096" y="72366"/>
                      <a:pt x="1923149" y="75555"/>
                      <a:pt x="1916809" y="81931"/>
                    </a:cubicBezTo>
                    <a:cubicBezTo>
                      <a:pt x="1910476" y="88308"/>
                      <a:pt x="1907307" y="98500"/>
                      <a:pt x="1907307" y="112506"/>
                    </a:cubicBezTo>
                    <a:lnTo>
                      <a:pt x="1907307" y="191730"/>
                    </a:lnTo>
                    <a:lnTo>
                      <a:pt x="1884186" y="191730"/>
                    </a:lnTo>
                    <a:lnTo>
                      <a:pt x="1884186" y="103116"/>
                    </a:lnTo>
                    <a:cubicBezTo>
                      <a:pt x="1884186" y="92866"/>
                      <a:pt x="1882308" y="85179"/>
                      <a:pt x="1878552" y="80054"/>
                    </a:cubicBezTo>
                    <a:cubicBezTo>
                      <a:pt x="1874796" y="74928"/>
                      <a:pt x="1868614" y="72366"/>
                      <a:pt x="1860006" y="72366"/>
                    </a:cubicBezTo>
                    <a:cubicBezTo>
                      <a:pt x="1853508" y="72366"/>
                      <a:pt x="1847506" y="74068"/>
                      <a:pt x="1841993" y="77472"/>
                    </a:cubicBezTo>
                    <a:cubicBezTo>
                      <a:pt x="1836472" y="80875"/>
                      <a:pt x="1832483" y="85883"/>
                      <a:pt x="1830019" y="92495"/>
                    </a:cubicBezTo>
                    <a:cubicBezTo>
                      <a:pt x="1827556" y="99107"/>
                      <a:pt x="1826324" y="108594"/>
                      <a:pt x="1826324" y="120957"/>
                    </a:cubicBezTo>
                    <a:lnTo>
                      <a:pt x="1826324" y="191730"/>
                    </a:lnTo>
                    <a:lnTo>
                      <a:pt x="1803195" y="191730"/>
                    </a:lnTo>
                    <a:close/>
                    <a:moveTo>
                      <a:pt x="2038520" y="247011"/>
                    </a:moveTo>
                    <a:lnTo>
                      <a:pt x="2021964" y="247011"/>
                    </a:lnTo>
                    <a:cubicBezTo>
                      <a:pt x="2047556" y="205932"/>
                      <a:pt x="2060348" y="164813"/>
                      <a:pt x="2060348" y="123656"/>
                    </a:cubicBezTo>
                    <a:cubicBezTo>
                      <a:pt x="2060348" y="107616"/>
                      <a:pt x="2058508" y="91654"/>
                      <a:pt x="2054827" y="75770"/>
                    </a:cubicBezTo>
                    <a:cubicBezTo>
                      <a:pt x="2051860" y="62938"/>
                      <a:pt x="2047789" y="50613"/>
                      <a:pt x="2042621" y="38798"/>
                    </a:cubicBezTo>
                    <a:cubicBezTo>
                      <a:pt x="2039263" y="31130"/>
                      <a:pt x="2032375" y="18298"/>
                      <a:pt x="2021964" y="301"/>
                    </a:cubicBezTo>
                    <a:lnTo>
                      <a:pt x="2038520" y="301"/>
                    </a:lnTo>
                    <a:cubicBezTo>
                      <a:pt x="2054557" y="21819"/>
                      <a:pt x="2066448" y="43376"/>
                      <a:pt x="2074200" y="64972"/>
                    </a:cubicBezTo>
                    <a:cubicBezTo>
                      <a:pt x="2080773" y="83673"/>
                      <a:pt x="2084055" y="103195"/>
                      <a:pt x="2084055" y="123539"/>
                    </a:cubicBezTo>
                    <a:cubicBezTo>
                      <a:pt x="2084055" y="146700"/>
                      <a:pt x="2079638" y="169059"/>
                      <a:pt x="2070789" y="190616"/>
                    </a:cubicBezTo>
                    <a:cubicBezTo>
                      <a:pt x="2061948" y="212172"/>
                      <a:pt x="2051192" y="230971"/>
                      <a:pt x="2038520" y="247011"/>
                    </a:cubicBezTo>
                    <a:close/>
                  </a:path>
                </a:pathLst>
              </a:custGeom>
              <a:solidFill>
                <a:srgbClr val="262626"/>
              </a:solidFill>
              <a:ln w="7507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82BA1BA-D36E-0CD1-9A10-84AE0AFD7787}"/>
                </a:ext>
              </a:extLst>
            </p:cNvPr>
            <p:cNvSpPr txBox="1"/>
            <p:nvPr/>
          </p:nvSpPr>
          <p:spPr>
            <a:xfrm>
              <a:off x="8959726" y="4823785"/>
              <a:ext cx="52408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262626"/>
                  </a:solidFill>
                  <a:effectLst/>
                  <a:latin typeface="Arial" panose="020B0604020202020204" pitchFamily="34" charset="0"/>
                </a:rPr>
                <a:t>deg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2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 animBg="1"/>
      <p:bldP spid="64" grpId="0" animBg="1"/>
      <p:bldP spid="65" grpId="0" animBg="1"/>
      <p:bldP spid="66" grpId="0" animBg="1"/>
      <p:bldP spid="70" grpId="0"/>
      <p:bldP spid="71" grpId="0"/>
      <p:bldP spid="72" grpId="0"/>
      <p:bldP spid="73" grpId="0" animBg="1"/>
      <p:bldP spid="74" grpId="0"/>
      <p:bldP spid="75" grpId="0"/>
      <p:bldP spid="76" grpId="0"/>
      <p:bldP spid="77" grpId="0" animBg="1"/>
      <p:bldP spid="78" grpId="0"/>
      <p:bldP spid="79" grpId="0"/>
      <p:bldP spid="80" grpId="0"/>
      <p:bldP spid="81" grpId="0" animBg="1"/>
      <p:bldP spid="82" grpId="0"/>
      <p:bldP spid="83" grpId="0"/>
      <p:bldP spid="84" grpId="0"/>
      <p:bldP spid="85" grpId="0" animBg="1"/>
      <p:bldP spid="9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 8">
            <a:extLst>
              <a:ext uri="{FF2B5EF4-FFF2-40B4-BE49-F238E27FC236}">
                <a16:creationId xmlns:a16="http://schemas.microsoft.com/office/drawing/2014/main" id="{512C81A3-5B56-9ED1-B3EE-7FD517FC8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4400564"/>
            <a:ext cx="3721101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9">
            <a:extLst>
              <a:ext uri="{FF2B5EF4-FFF2-40B4-BE49-F238E27FC236}">
                <a16:creationId xmlns:a16="http://schemas.microsoft.com/office/drawing/2014/main" id="{1E1168FA-8EFE-7837-0A30-AF22790DA291}"/>
              </a:ext>
            </a:extLst>
          </p:cNvPr>
          <p:cNvSpPr>
            <a:spLocks noEditPoints="1"/>
          </p:cNvSpPr>
          <p:nvPr/>
        </p:nvSpPr>
        <p:spPr bwMode="auto">
          <a:xfrm>
            <a:off x="5949952" y="3351223"/>
            <a:ext cx="3095626" cy="1049341"/>
          </a:xfrm>
          <a:custGeom>
            <a:avLst/>
            <a:gdLst>
              <a:gd name="T0" fmla="*/ 68 w 1950"/>
              <a:gd name="T1" fmla="*/ 661 h 661"/>
              <a:gd name="T2" fmla="*/ 68 w 1950"/>
              <a:gd name="T3" fmla="*/ 0 h 661"/>
              <a:gd name="T4" fmla="*/ 0 w 1950"/>
              <a:gd name="T5" fmla="*/ 0 h 661"/>
              <a:gd name="T6" fmla="*/ 0 w 1950"/>
              <a:gd name="T7" fmla="*/ 661 h 661"/>
              <a:gd name="T8" fmla="*/ 68 w 1950"/>
              <a:gd name="T9" fmla="*/ 661 h 661"/>
              <a:gd name="T10" fmla="*/ 539 w 1950"/>
              <a:gd name="T11" fmla="*/ 661 h 661"/>
              <a:gd name="T12" fmla="*/ 539 w 1950"/>
              <a:gd name="T13" fmla="*/ 508 h 661"/>
              <a:gd name="T14" fmla="*/ 470 w 1950"/>
              <a:gd name="T15" fmla="*/ 508 h 661"/>
              <a:gd name="T16" fmla="*/ 470 w 1950"/>
              <a:gd name="T17" fmla="*/ 661 h 661"/>
              <a:gd name="T18" fmla="*/ 539 w 1950"/>
              <a:gd name="T19" fmla="*/ 661 h 661"/>
              <a:gd name="T20" fmla="*/ 1009 w 1950"/>
              <a:gd name="T21" fmla="*/ 661 h 661"/>
              <a:gd name="T22" fmla="*/ 1009 w 1950"/>
              <a:gd name="T23" fmla="*/ 610 h 661"/>
              <a:gd name="T24" fmla="*/ 941 w 1950"/>
              <a:gd name="T25" fmla="*/ 610 h 661"/>
              <a:gd name="T26" fmla="*/ 941 w 1950"/>
              <a:gd name="T27" fmla="*/ 661 h 661"/>
              <a:gd name="T28" fmla="*/ 1009 w 1950"/>
              <a:gd name="T29" fmla="*/ 661 h 661"/>
              <a:gd name="T30" fmla="*/ 1479 w 1950"/>
              <a:gd name="T31" fmla="*/ 661 h 661"/>
              <a:gd name="T32" fmla="*/ 1479 w 1950"/>
              <a:gd name="T33" fmla="*/ 535 h 661"/>
              <a:gd name="T34" fmla="*/ 1411 w 1950"/>
              <a:gd name="T35" fmla="*/ 535 h 661"/>
              <a:gd name="T36" fmla="*/ 1411 w 1950"/>
              <a:gd name="T37" fmla="*/ 661 h 661"/>
              <a:gd name="T38" fmla="*/ 1479 w 1950"/>
              <a:gd name="T39" fmla="*/ 661 h 661"/>
              <a:gd name="T40" fmla="*/ 1950 w 1950"/>
              <a:gd name="T41" fmla="*/ 661 h 661"/>
              <a:gd name="T42" fmla="*/ 1950 w 1950"/>
              <a:gd name="T43" fmla="*/ 322 h 661"/>
              <a:gd name="T44" fmla="*/ 1881 w 1950"/>
              <a:gd name="T45" fmla="*/ 322 h 661"/>
              <a:gd name="T46" fmla="*/ 1881 w 1950"/>
              <a:gd name="T47" fmla="*/ 661 h 661"/>
              <a:gd name="T48" fmla="*/ 1950 w 1950"/>
              <a:gd name="T49" fmla="*/ 661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50" h="661">
                <a:moveTo>
                  <a:pt x="68" y="661"/>
                </a:moveTo>
                <a:lnTo>
                  <a:pt x="68" y="0"/>
                </a:lnTo>
                <a:lnTo>
                  <a:pt x="0" y="0"/>
                </a:lnTo>
                <a:lnTo>
                  <a:pt x="0" y="661"/>
                </a:lnTo>
                <a:lnTo>
                  <a:pt x="68" y="661"/>
                </a:lnTo>
                <a:close/>
                <a:moveTo>
                  <a:pt x="539" y="661"/>
                </a:moveTo>
                <a:lnTo>
                  <a:pt x="539" y="508"/>
                </a:lnTo>
                <a:lnTo>
                  <a:pt x="470" y="508"/>
                </a:lnTo>
                <a:lnTo>
                  <a:pt x="470" y="661"/>
                </a:lnTo>
                <a:lnTo>
                  <a:pt x="539" y="661"/>
                </a:lnTo>
                <a:close/>
                <a:moveTo>
                  <a:pt x="1009" y="661"/>
                </a:moveTo>
                <a:lnTo>
                  <a:pt x="1009" y="610"/>
                </a:lnTo>
                <a:lnTo>
                  <a:pt x="941" y="610"/>
                </a:lnTo>
                <a:lnTo>
                  <a:pt x="941" y="661"/>
                </a:lnTo>
                <a:lnTo>
                  <a:pt x="1009" y="661"/>
                </a:lnTo>
                <a:close/>
                <a:moveTo>
                  <a:pt x="1479" y="661"/>
                </a:moveTo>
                <a:lnTo>
                  <a:pt x="1479" y="535"/>
                </a:lnTo>
                <a:lnTo>
                  <a:pt x="1411" y="535"/>
                </a:lnTo>
                <a:lnTo>
                  <a:pt x="1411" y="661"/>
                </a:lnTo>
                <a:lnTo>
                  <a:pt x="1479" y="661"/>
                </a:lnTo>
                <a:close/>
                <a:moveTo>
                  <a:pt x="1950" y="661"/>
                </a:moveTo>
                <a:lnTo>
                  <a:pt x="1950" y="322"/>
                </a:lnTo>
                <a:lnTo>
                  <a:pt x="1881" y="322"/>
                </a:lnTo>
                <a:lnTo>
                  <a:pt x="1881" y="661"/>
                </a:lnTo>
                <a:lnTo>
                  <a:pt x="1950" y="661"/>
                </a:lnTo>
                <a:close/>
              </a:path>
            </a:pathLst>
          </a:custGeom>
          <a:solidFill>
            <a:srgbClr val="0072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0">
            <a:extLst>
              <a:ext uri="{FF2B5EF4-FFF2-40B4-BE49-F238E27FC236}">
                <a16:creationId xmlns:a16="http://schemas.microsoft.com/office/drawing/2014/main" id="{F1275B6F-6AD1-6571-FAF9-60303B5BE0AE}"/>
              </a:ext>
            </a:extLst>
          </p:cNvPr>
          <p:cNvSpPr>
            <a:spLocks noEditPoints="1"/>
          </p:cNvSpPr>
          <p:nvPr/>
        </p:nvSpPr>
        <p:spPr bwMode="auto">
          <a:xfrm>
            <a:off x="6084889" y="2787659"/>
            <a:ext cx="3095626" cy="1612905"/>
          </a:xfrm>
          <a:custGeom>
            <a:avLst/>
            <a:gdLst>
              <a:gd name="T0" fmla="*/ 69 w 1950"/>
              <a:gd name="T1" fmla="*/ 1016 h 1016"/>
              <a:gd name="T2" fmla="*/ 69 w 1950"/>
              <a:gd name="T3" fmla="*/ 167 h 1016"/>
              <a:gd name="T4" fmla="*/ 0 w 1950"/>
              <a:gd name="T5" fmla="*/ 167 h 1016"/>
              <a:gd name="T6" fmla="*/ 0 w 1950"/>
              <a:gd name="T7" fmla="*/ 1016 h 1016"/>
              <a:gd name="T8" fmla="*/ 69 w 1950"/>
              <a:gd name="T9" fmla="*/ 1016 h 1016"/>
              <a:gd name="T10" fmla="*/ 539 w 1950"/>
              <a:gd name="T11" fmla="*/ 1016 h 1016"/>
              <a:gd name="T12" fmla="*/ 539 w 1950"/>
              <a:gd name="T13" fmla="*/ 471 h 1016"/>
              <a:gd name="T14" fmla="*/ 471 w 1950"/>
              <a:gd name="T15" fmla="*/ 471 h 1016"/>
              <a:gd name="T16" fmla="*/ 471 w 1950"/>
              <a:gd name="T17" fmla="*/ 1016 h 1016"/>
              <a:gd name="T18" fmla="*/ 539 w 1950"/>
              <a:gd name="T19" fmla="*/ 1016 h 1016"/>
              <a:gd name="T20" fmla="*/ 1009 w 1950"/>
              <a:gd name="T21" fmla="*/ 1016 h 1016"/>
              <a:gd name="T22" fmla="*/ 1009 w 1950"/>
              <a:gd name="T23" fmla="*/ 719 h 1016"/>
              <a:gd name="T24" fmla="*/ 941 w 1950"/>
              <a:gd name="T25" fmla="*/ 719 h 1016"/>
              <a:gd name="T26" fmla="*/ 941 w 1950"/>
              <a:gd name="T27" fmla="*/ 1016 h 1016"/>
              <a:gd name="T28" fmla="*/ 1009 w 1950"/>
              <a:gd name="T29" fmla="*/ 1016 h 1016"/>
              <a:gd name="T30" fmla="*/ 1480 w 1950"/>
              <a:gd name="T31" fmla="*/ 1016 h 1016"/>
              <a:gd name="T32" fmla="*/ 1480 w 1950"/>
              <a:gd name="T33" fmla="*/ 405 h 1016"/>
              <a:gd name="T34" fmla="*/ 1412 w 1950"/>
              <a:gd name="T35" fmla="*/ 405 h 1016"/>
              <a:gd name="T36" fmla="*/ 1412 w 1950"/>
              <a:gd name="T37" fmla="*/ 1016 h 1016"/>
              <a:gd name="T38" fmla="*/ 1480 w 1950"/>
              <a:gd name="T39" fmla="*/ 1016 h 1016"/>
              <a:gd name="T40" fmla="*/ 1950 w 1950"/>
              <a:gd name="T41" fmla="*/ 1016 h 1016"/>
              <a:gd name="T42" fmla="*/ 1950 w 1950"/>
              <a:gd name="T43" fmla="*/ 0 h 1016"/>
              <a:gd name="T44" fmla="*/ 1882 w 1950"/>
              <a:gd name="T45" fmla="*/ 0 h 1016"/>
              <a:gd name="T46" fmla="*/ 1882 w 1950"/>
              <a:gd name="T47" fmla="*/ 1016 h 1016"/>
              <a:gd name="T48" fmla="*/ 1950 w 1950"/>
              <a:gd name="T49" fmla="*/ 1016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50" h="1016">
                <a:moveTo>
                  <a:pt x="69" y="1016"/>
                </a:moveTo>
                <a:lnTo>
                  <a:pt x="69" y="167"/>
                </a:lnTo>
                <a:lnTo>
                  <a:pt x="0" y="167"/>
                </a:lnTo>
                <a:lnTo>
                  <a:pt x="0" y="1016"/>
                </a:lnTo>
                <a:lnTo>
                  <a:pt x="69" y="1016"/>
                </a:lnTo>
                <a:close/>
                <a:moveTo>
                  <a:pt x="539" y="1016"/>
                </a:moveTo>
                <a:lnTo>
                  <a:pt x="539" y="471"/>
                </a:lnTo>
                <a:lnTo>
                  <a:pt x="471" y="471"/>
                </a:lnTo>
                <a:lnTo>
                  <a:pt x="471" y="1016"/>
                </a:lnTo>
                <a:lnTo>
                  <a:pt x="539" y="1016"/>
                </a:lnTo>
                <a:close/>
                <a:moveTo>
                  <a:pt x="1009" y="1016"/>
                </a:moveTo>
                <a:lnTo>
                  <a:pt x="1009" y="719"/>
                </a:lnTo>
                <a:lnTo>
                  <a:pt x="941" y="719"/>
                </a:lnTo>
                <a:lnTo>
                  <a:pt x="941" y="1016"/>
                </a:lnTo>
                <a:lnTo>
                  <a:pt x="1009" y="1016"/>
                </a:lnTo>
                <a:close/>
                <a:moveTo>
                  <a:pt x="1480" y="1016"/>
                </a:moveTo>
                <a:lnTo>
                  <a:pt x="1480" y="405"/>
                </a:lnTo>
                <a:lnTo>
                  <a:pt x="1412" y="405"/>
                </a:lnTo>
                <a:lnTo>
                  <a:pt x="1412" y="1016"/>
                </a:lnTo>
                <a:lnTo>
                  <a:pt x="1480" y="1016"/>
                </a:lnTo>
                <a:close/>
                <a:moveTo>
                  <a:pt x="1950" y="1016"/>
                </a:moveTo>
                <a:lnTo>
                  <a:pt x="1950" y="0"/>
                </a:lnTo>
                <a:lnTo>
                  <a:pt x="1882" y="0"/>
                </a:lnTo>
                <a:lnTo>
                  <a:pt x="1882" y="1016"/>
                </a:lnTo>
                <a:lnTo>
                  <a:pt x="1950" y="1016"/>
                </a:lnTo>
                <a:close/>
              </a:path>
            </a:pathLst>
          </a:custGeom>
          <a:solidFill>
            <a:srgbClr val="D95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B3196C2C-3A4C-CF91-AC6D-E9B0C7057626}"/>
              </a:ext>
            </a:extLst>
          </p:cNvPr>
          <p:cNvSpPr>
            <a:spLocks noEditPoints="1"/>
          </p:cNvSpPr>
          <p:nvPr/>
        </p:nvSpPr>
        <p:spPr bwMode="auto">
          <a:xfrm>
            <a:off x="6221414" y="2686059"/>
            <a:ext cx="3095626" cy="1714506"/>
          </a:xfrm>
          <a:custGeom>
            <a:avLst/>
            <a:gdLst>
              <a:gd name="T0" fmla="*/ 68 w 1950"/>
              <a:gd name="T1" fmla="*/ 1080 h 1080"/>
              <a:gd name="T2" fmla="*/ 68 w 1950"/>
              <a:gd name="T3" fmla="*/ 114 h 1080"/>
              <a:gd name="T4" fmla="*/ 0 w 1950"/>
              <a:gd name="T5" fmla="*/ 114 h 1080"/>
              <a:gd name="T6" fmla="*/ 0 w 1950"/>
              <a:gd name="T7" fmla="*/ 1080 h 1080"/>
              <a:gd name="T8" fmla="*/ 68 w 1950"/>
              <a:gd name="T9" fmla="*/ 1080 h 1080"/>
              <a:gd name="T10" fmla="*/ 539 w 1950"/>
              <a:gd name="T11" fmla="*/ 1080 h 1080"/>
              <a:gd name="T12" fmla="*/ 539 w 1950"/>
              <a:gd name="T13" fmla="*/ 274 h 1080"/>
              <a:gd name="T14" fmla="*/ 470 w 1950"/>
              <a:gd name="T15" fmla="*/ 274 h 1080"/>
              <a:gd name="T16" fmla="*/ 470 w 1950"/>
              <a:gd name="T17" fmla="*/ 1080 h 1080"/>
              <a:gd name="T18" fmla="*/ 539 w 1950"/>
              <a:gd name="T19" fmla="*/ 1080 h 1080"/>
              <a:gd name="T20" fmla="*/ 1009 w 1950"/>
              <a:gd name="T21" fmla="*/ 1080 h 1080"/>
              <a:gd name="T22" fmla="*/ 1009 w 1950"/>
              <a:gd name="T23" fmla="*/ 547 h 1080"/>
              <a:gd name="T24" fmla="*/ 941 w 1950"/>
              <a:gd name="T25" fmla="*/ 547 h 1080"/>
              <a:gd name="T26" fmla="*/ 941 w 1950"/>
              <a:gd name="T27" fmla="*/ 1080 h 1080"/>
              <a:gd name="T28" fmla="*/ 1009 w 1950"/>
              <a:gd name="T29" fmla="*/ 1080 h 1080"/>
              <a:gd name="T30" fmla="*/ 1479 w 1950"/>
              <a:gd name="T31" fmla="*/ 1080 h 1080"/>
              <a:gd name="T32" fmla="*/ 1479 w 1950"/>
              <a:gd name="T33" fmla="*/ 207 h 1080"/>
              <a:gd name="T34" fmla="*/ 1411 w 1950"/>
              <a:gd name="T35" fmla="*/ 207 h 1080"/>
              <a:gd name="T36" fmla="*/ 1411 w 1950"/>
              <a:gd name="T37" fmla="*/ 1080 h 1080"/>
              <a:gd name="T38" fmla="*/ 1479 w 1950"/>
              <a:gd name="T39" fmla="*/ 1080 h 1080"/>
              <a:gd name="T40" fmla="*/ 1950 w 1950"/>
              <a:gd name="T41" fmla="*/ 1080 h 1080"/>
              <a:gd name="T42" fmla="*/ 1950 w 1950"/>
              <a:gd name="T43" fmla="*/ 0 h 1080"/>
              <a:gd name="T44" fmla="*/ 1881 w 1950"/>
              <a:gd name="T45" fmla="*/ 0 h 1080"/>
              <a:gd name="T46" fmla="*/ 1881 w 1950"/>
              <a:gd name="T47" fmla="*/ 1080 h 1080"/>
              <a:gd name="T48" fmla="*/ 1950 w 1950"/>
              <a:gd name="T49" fmla="*/ 108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50" h="1080">
                <a:moveTo>
                  <a:pt x="68" y="1080"/>
                </a:moveTo>
                <a:lnTo>
                  <a:pt x="68" y="114"/>
                </a:lnTo>
                <a:lnTo>
                  <a:pt x="0" y="114"/>
                </a:lnTo>
                <a:lnTo>
                  <a:pt x="0" y="1080"/>
                </a:lnTo>
                <a:lnTo>
                  <a:pt x="68" y="1080"/>
                </a:lnTo>
                <a:close/>
                <a:moveTo>
                  <a:pt x="539" y="1080"/>
                </a:moveTo>
                <a:lnTo>
                  <a:pt x="539" y="274"/>
                </a:lnTo>
                <a:lnTo>
                  <a:pt x="470" y="274"/>
                </a:lnTo>
                <a:lnTo>
                  <a:pt x="470" y="1080"/>
                </a:lnTo>
                <a:lnTo>
                  <a:pt x="539" y="1080"/>
                </a:lnTo>
                <a:close/>
                <a:moveTo>
                  <a:pt x="1009" y="1080"/>
                </a:moveTo>
                <a:lnTo>
                  <a:pt x="1009" y="547"/>
                </a:lnTo>
                <a:lnTo>
                  <a:pt x="941" y="547"/>
                </a:lnTo>
                <a:lnTo>
                  <a:pt x="941" y="1080"/>
                </a:lnTo>
                <a:lnTo>
                  <a:pt x="1009" y="1080"/>
                </a:lnTo>
                <a:close/>
                <a:moveTo>
                  <a:pt x="1479" y="1080"/>
                </a:moveTo>
                <a:lnTo>
                  <a:pt x="1479" y="207"/>
                </a:lnTo>
                <a:lnTo>
                  <a:pt x="1411" y="207"/>
                </a:lnTo>
                <a:lnTo>
                  <a:pt x="1411" y="1080"/>
                </a:lnTo>
                <a:lnTo>
                  <a:pt x="1479" y="1080"/>
                </a:lnTo>
                <a:close/>
                <a:moveTo>
                  <a:pt x="1950" y="1080"/>
                </a:moveTo>
                <a:lnTo>
                  <a:pt x="1950" y="0"/>
                </a:lnTo>
                <a:lnTo>
                  <a:pt x="1881" y="0"/>
                </a:lnTo>
                <a:lnTo>
                  <a:pt x="1881" y="1080"/>
                </a:lnTo>
                <a:lnTo>
                  <a:pt x="1950" y="1080"/>
                </a:lnTo>
                <a:close/>
              </a:path>
            </a:pathLst>
          </a:custGeom>
          <a:solidFill>
            <a:srgbClr val="EDB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9F752CE5-E1B7-FDF5-F73A-577354DAFA25}"/>
              </a:ext>
            </a:extLst>
          </p:cNvPr>
          <p:cNvSpPr>
            <a:spLocks noEditPoints="1"/>
          </p:cNvSpPr>
          <p:nvPr/>
        </p:nvSpPr>
        <p:spPr bwMode="auto">
          <a:xfrm>
            <a:off x="6356352" y="2047881"/>
            <a:ext cx="3095626" cy="2352683"/>
          </a:xfrm>
          <a:custGeom>
            <a:avLst/>
            <a:gdLst>
              <a:gd name="T0" fmla="*/ 69 w 1950"/>
              <a:gd name="T1" fmla="*/ 1482 h 1482"/>
              <a:gd name="T2" fmla="*/ 69 w 1950"/>
              <a:gd name="T3" fmla="*/ 0 h 1482"/>
              <a:gd name="T4" fmla="*/ 0 w 1950"/>
              <a:gd name="T5" fmla="*/ 0 h 1482"/>
              <a:gd name="T6" fmla="*/ 0 w 1950"/>
              <a:gd name="T7" fmla="*/ 1482 h 1482"/>
              <a:gd name="T8" fmla="*/ 69 w 1950"/>
              <a:gd name="T9" fmla="*/ 1482 h 1482"/>
              <a:gd name="T10" fmla="*/ 539 w 1950"/>
              <a:gd name="T11" fmla="*/ 1482 h 1482"/>
              <a:gd name="T12" fmla="*/ 539 w 1950"/>
              <a:gd name="T13" fmla="*/ 400 h 1482"/>
              <a:gd name="T14" fmla="*/ 471 w 1950"/>
              <a:gd name="T15" fmla="*/ 400 h 1482"/>
              <a:gd name="T16" fmla="*/ 471 w 1950"/>
              <a:gd name="T17" fmla="*/ 1482 h 1482"/>
              <a:gd name="T18" fmla="*/ 539 w 1950"/>
              <a:gd name="T19" fmla="*/ 1482 h 1482"/>
              <a:gd name="T20" fmla="*/ 1010 w 1950"/>
              <a:gd name="T21" fmla="*/ 1482 h 1482"/>
              <a:gd name="T22" fmla="*/ 1010 w 1950"/>
              <a:gd name="T23" fmla="*/ 911 h 1482"/>
              <a:gd name="T24" fmla="*/ 941 w 1950"/>
              <a:gd name="T25" fmla="*/ 911 h 1482"/>
              <a:gd name="T26" fmla="*/ 941 w 1950"/>
              <a:gd name="T27" fmla="*/ 1482 h 1482"/>
              <a:gd name="T28" fmla="*/ 1010 w 1950"/>
              <a:gd name="T29" fmla="*/ 1482 h 1482"/>
              <a:gd name="T30" fmla="*/ 1480 w 1950"/>
              <a:gd name="T31" fmla="*/ 1482 h 1482"/>
              <a:gd name="T32" fmla="*/ 1480 w 1950"/>
              <a:gd name="T33" fmla="*/ 755 h 1482"/>
              <a:gd name="T34" fmla="*/ 1411 w 1950"/>
              <a:gd name="T35" fmla="*/ 755 h 1482"/>
              <a:gd name="T36" fmla="*/ 1411 w 1950"/>
              <a:gd name="T37" fmla="*/ 1482 h 1482"/>
              <a:gd name="T38" fmla="*/ 1480 w 1950"/>
              <a:gd name="T39" fmla="*/ 1482 h 1482"/>
              <a:gd name="T40" fmla="*/ 1950 w 1950"/>
              <a:gd name="T41" fmla="*/ 1482 h 1482"/>
              <a:gd name="T42" fmla="*/ 1950 w 1950"/>
              <a:gd name="T43" fmla="*/ 129 h 1482"/>
              <a:gd name="T44" fmla="*/ 1882 w 1950"/>
              <a:gd name="T45" fmla="*/ 129 h 1482"/>
              <a:gd name="T46" fmla="*/ 1882 w 1950"/>
              <a:gd name="T47" fmla="*/ 1482 h 1482"/>
              <a:gd name="T48" fmla="*/ 1950 w 1950"/>
              <a:gd name="T49" fmla="*/ 1482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50" h="1482">
                <a:moveTo>
                  <a:pt x="69" y="1482"/>
                </a:moveTo>
                <a:lnTo>
                  <a:pt x="69" y="0"/>
                </a:lnTo>
                <a:lnTo>
                  <a:pt x="0" y="0"/>
                </a:lnTo>
                <a:lnTo>
                  <a:pt x="0" y="1482"/>
                </a:lnTo>
                <a:lnTo>
                  <a:pt x="69" y="1482"/>
                </a:lnTo>
                <a:close/>
                <a:moveTo>
                  <a:pt x="539" y="1482"/>
                </a:moveTo>
                <a:lnTo>
                  <a:pt x="539" y="400"/>
                </a:lnTo>
                <a:lnTo>
                  <a:pt x="471" y="400"/>
                </a:lnTo>
                <a:lnTo>
                  <a:pt x="471" y="1482"/>
                </a:lnTo>
                <a:lnTo>
                  <a:pt x="539" y="1482"/>
                </a:lnTo>
                <a:close/>
                <a:moveTo>
                  <a:pt x="1010" y="1482"/>
                </a:moveTo>
                <a:lnTo>
                  <a:pt x="1010" y="911"/>
                </a:lnTo>
                <a:lnTo>
                  <a:pt x="941" y="911"/>
                </a:lnTo>
                <a:lnTo>
                  <a:pt x="941" y="1482"/>
                </a:lnTo>
                <a:lnTo>
                  <a:pt x="1010" y="1482"/>
                </a:lnTo>
                <a:close/>
                <a:moveTo>
                  <a:pt x="1480" y="1482"/>
                </a:moveTo>
                <a:lnTo>
                  <a:pt x="1480" y="755"/>
                </a:lnTo>
                <a:lnTo>
                  <a:pt x="1411" y="755"/>
                </a:lnTo>
                <a:lnTo>
                  <a:pt x="1411" y="1482"/>
                </a:lnTo>
                <a:lnTo>
                  <a:pt x="1480" y="1482"/>
                </a:lnTo>
                <a:close/>
                <a:moveTo>
                  <a:pt x="1950" y="1482"/>
                </a:moveTo>
                <a:lnTo>
                  <a:pt x="1950" y="129"/>
                </a:lnTo>
                <a:lnTo>
                  <a:pt x="1882" y="129"/>
                </a:lnTo>
                <a:lnTo>
                  <a:pt x="1882" y="1482"/>
                </a:lnTo>
                <a:lnTo>
                  <a:pt x="1950" y="1482"/>
                </a:lnTo>
                <a:close/>
              </a:path>
            </a:pathLst>
          </a:custGeom>
          <a:solidFill>
            <a:srgbClr val="7E2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AB2E0BE-BC03-29E9-1BB7-F1D2E83D0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4400564"/>
            <a:ext cx="3721101" cy="0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4">
            <a:extLst>
              <a:ext uri="{FF2B5EF4-FFF2-40B4-BE49-F238E27FC236}">
                <a16:creationId xmlns:a16="http://schemas.microsoft.com/office/drawing/2014/main" id="{D0738F98-A002-A2F4-D9D1-2F8955FFE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7127" y="4364052"/>
            <a:ext cx="0" cy="36513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A1B0AB45-45EE-E50A-4087-8AF6F3754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4839" y="4364052"/>
            <a:ext cx="0" cy="36513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E537F945-E0F7-2BE1-68F8-8632758E5E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0965" y="4364052"/>
            <a:ext cx="0" cy="36513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28780DDB-1428-DF58-D528-C0F57CD24A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7090" y="4364052"/>
            <a:ext cx="0" cy="36513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A6A8224F-D7F3-7F9C-8577-EE047C1010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4802" y="4364052"/>
            <a:ext cx="0" cy="36513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19">
            <a:extLst>
              <a:ext uri="{FF2B5EF4-FFF2-40B4-BE49-F238E27FC236}">
                <a16:creationId xmlns:a16="http://schemas.microsoft.com/office/drawing/2014/main" id="{74B49F88-7A66-6162-254D-598B90C93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9" y="4481527"/>
            <a:ext cx="29686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35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380371D9-C020-C39D-2C68-0F30E676B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9" y="4481527"/>
            <a:ext cx="29686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40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21">
            <a:extLst>
              <a:ext uri="{FF2B5EF4-FFF2-40B4-BE49-F238E27FC236}">
                <a16:creationId xmlns:a16="http://schemas.microsoft.com/office/drawing/2014/main" id="{D438BCAD-08B4-B020-2DD0-029778196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2" y="4481527"/>
            <a:ext cx="29686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45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22">
            <a:extLst>
              <a:ext uri="{FF2B5EF4-FFF2-40B4-BE49-F238E27FC236}">
                <a16:creationId xmlns:a16="http://schemas.microsoft.com/office/drawing/2014/main" id="{360900CE-AF20-31EA-1F3A-0CFFEE11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02" y="4481527"/>
            <a:ext cx="29686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23">
            <a:extLst>
              <a:ext uri="{FF2B5EF4-FFF2-40B4-BE49-F238E27FC236}">
                <a16:creationId xmlns:a16="http://schemas.microsoft.com/office/drawing/2014/main" id="{A056858B-FA08-8E42-9F2C-CC8401AB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202" y="4481527"/>
            <a:ext cx="29686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55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24">
            <a:extLst>
              <a:ext uri="{FF2B5EF4-FFF2-40B4-BE49-F238E27FC236}">
                <a16:creationId xmlns:a16="http://schemas.microsoft.com/office/drawing/2014/main" id="{C9DF2B4A-A6F1-77D1-A340-84E0F1142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27" y="4737115"/>
            <a:ext cx="1725613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Scattering Angle (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Freeform 25">
            <a:extLst>
              <a:ext uri="{FF2B5EF4-FFF2-40B4-BE49-F238E27FC236}">
                <a16:creationId xmlns:a16="http://schemas.microsoft.com/office/drawing/2014/main" id="{D60E6723-7972-BBAE-8ABD-BC419E04C7B6}"/>
              </a:ext>
            </a:extLst>
          </p:cNvPr>
          <p:cNvSpPr>
            <a:spLocks noEditPoints="1"/>
          </p:cNvSpPr>
          <p:nvPr/>
        </p:nvSpPr>
        <p:spPr bwMode="auto">
          <a:xfrm>
            <a:off x="8386765" y="4775215"/>
            <a:ext cx="82550" cy="142875"/>
          </a:xfrm>
          <a:custGeom>
            <a:avLst/>
            <a:gdLst>
              <a:gd name="T0" fmla="*/ 68 w 233"/>
              <a:gd name="T1" fmla="*/ 401 h 401"/>
              <a:gd name="T2" fmla="*/ 27 w 233"/>
              <a:gd name="T3" fmla="*/ 382 h 401"/>
              <a:gd name="T4" fmla="*/ 6 w 233"/>
              <a:gd name="T5" fmla="*/ 337 h 401"/>
              <a:gd name="T6" fmla="*/ 0 w 233"/>
              <a:gd name="T7" fmla="*/ 285 h 401"/>
              <a:gd name="T8" fmla="*/ 0 w 233"/>
              <a:gd name="T9" fmla="*/ 285 h 401"/>
              <a:gd name="T10" fmla="*/ 5 w 233"/>
              <a:gd name="T11" fmla="*/ 227 h 401"/>
              <a:gd name="T12" fmla="*/ 21 w 233"/>
              <a:gd name="T13" fmla="*/ 167 h 401"/>
              <a:gd name="T14" fmla="*/ 43 w 233"/>
              <a:gd name="T15" fmla="*/ 113 h 401"/>
              <a:gd name="T16" fmla="*/ 64 w 233"/>
              <a:gd name="T17" fmla="*/ 77 h 401"/>
              <a:gd name="T18" fmla="*/ 93 w 233"/>
              <a:gd name="T19" fmla="*/ 39 h 401"/>
              <a:gd name="T20" fmla="*/ 127 w 233"/>
              <a:gd name="T21" fmla="*/ 10 h 401"/>
              <a:gd name="T22" fmla="*/ 164 w 233"/>
              <a:gd name="T23" fmla="*/ 0 h 401"/>
              <a:gd name="T24" fmla="*/ 165 w 233"/>
              <a:gd name="T25" fmla="*/ 0 h 401"/>
              <a:gd name="T26" fmla="*/ 199 w 233"/>
              <a:gd name="T27" fmla="*/ 11 h 401"/>
              <a:gd name="T28" fmla="*/ 220 w 233"/>
              <a:gd name="T29" fmla="*/ 40 h 401"/>
              <a:gd name="T30" fmla="*/ 230 w 233"/>
              <a:gd name="T31" fmla="*/ 77 h 401"/>
              <a:gd name="T32" fmla="*/ 233 w 233"/>
              <a:gd name="T33" fmla="*/ 115 h 401"/>
              <a:gd name="T34" fmla="*/ 222 w 233"/>
              <a:gd name="T35" fmla="*/ 202 h 401"/>
              <a:gd name="T36" fmla="*/ 190 w 233"/>
              <a:gd name="T37" fmla="*/ 287 h 401"/>
              <a:gd name="T38" fmla="*/ 169 w 233"/>
              <a:gd name="T39" fmla="*/ 324 h 401"/>
              <a:gd name="T40" fmla="*/ 140 w 233"/>
              <a:gd name="T41" fmla="*/ 361 h 401"/>
              <a:gd name="T42" fmla="*/ 106 w 233"/>
              <a:gd name="T43" fmla="*/ 389 h 401"/>
              <a:gd name="T44" fmla="*/ 68 w 233"/>
              <a:gd name="T45" fmla="*/ 401 h 401"/>
              <a:gd name="T46" fmla="*/ 68 w 233"/>
              <a:gd name="T47" fmla="*/ 401 h 401"/>
              <a:gd name="T48" fmla="*/ 69 w 233"/>
              <a:gd name="T49" fmla="*/ 386 h 401"/>
              <a:gd name="T50" fmla="*/ 104 w 233"/>
              <a:gd name="T51" fmla="*/ 366 h 401"/>
              <a:gd name="T52" fmla="*/ 134 w 233"/>
              <a:gd name="T53" fmla="*/ 318 h 401"/>
              <a:gd name="T54" fmla="*/ 157 w 233"/>
              <a:gd name="T55" fmla="*/ 260 h 401"/>
              <a:gd name="T56" fmla="*/ 171 w 233"/>
              <a:gd name="T57" fmla="*/ 210 h 401"/>
              <a:gd name="T58" fmla="*/ 57 w 233"/>
              <a:gd name="T59" fmla="*/ 210 h 401"/>
              <a:gd name="T60" fmla="*/ 43 w 233"/>
              <a:gd name="T61" fmla="*/ 270 h 401"/>
              <a:gd name="T62" fmla="*/ 38 w 233"/>
              <a:gd name="T63" fmla="*/ 321 h 401"/>
              <a:gd name="T64" fmla="*/ 69 w 233"/>
              <a:gd name="T65" fmla="*/ 386 h 401"/>
              <a:gd name="T66" fmla="*/ 61 w 233"/>
              <a:gd name="T67" fmla="*/ 190 h 401"/>
              <a:gd name="T68" fmla="*/ 176 w 233"/>
              <a:gd name="T69" fmla="*/ 190 h 401"/>
              <a:gd name="T70" fmla="*/ 186 w 233"/>
              <a:gd name="T71" fmla="*/ 149 h 401"/>
              <a:gd name="T72" fmla="*/ 192 w 233"/>
              <a:gd name="T73" fmla="*/ 114 h 401"/>
              <a:gd name="T74" fmla="*/ 194 w 233"/>
              <a:gd name="T75" fmla="*/ 80 h 401"/>
              <a:gd name="T76" fmla="*/ 164 w 233"/>
              <a:gd name="T77" fmla="*/ 14 h 401"/>
              <a:gd name="T78" fmla="*/ 103 w 233"/>
              <a:gd name="T79" fmla="*/ 71 h 401"/>
              <a:gd name="T80" fmla="*/ 61 w 233"/>
              <a:gd name="T81" fmla="*/ 19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3" h="401">
                <a:moveTo>
                  <a:pt x="68" y="401"/>
                </a:moveTo>
                <a:cubicBezTo>
                  <a:pt x="51" y="401"/>
                  <a:pt x="37" y="395"/>
                  <a:pt x="27" y="382"/>
                </a:cubicBezTo>
                <a:cubicBezTo>
                  <a:pt x="17" y="370"/>
                  <a:pt x="10" y="355"/>
                  <a:pt x="6" y="337"/>
                </a:cubicBezTo>
                <a:cubicBezTo>
                  <a:pt x="2" y="320"/>
                  <a:pt x="0" y="303"/>
                  <a:pt x="0" y="285"/>
                </a:cubicBezTo>
                <a:lnTo>
                  <a:pt x="0" y="285"/>
                </a:lnTo>
                <a:cubicBezTo>
                  <a:pt x="0" y="266"/>
                  <a:pt x="2" y="247"/>
                  <a:pt x="5" y="227"/>
                </a:cubicBezTo>
                <a:cubicBezTo>
                  <a:pt x="9" y="207"/>
                  <a:pt x="14" y="187"/>
                  <a:pt x="21" y="167"/>
                </a:cubicBezTo>
                <a:cubicBezTo>
                  <a:pt x="27" y="147"/>
                  <a:pt x="35" y="129"/>
                  <a:pt x="43" y="113"/>
                </a:cubicBezTo>
                <a:cubicBezTo>
                  <a:pt x="48" y="102"/>
                  <a:pt x="55" y="90"/>
                  <a:pt x="64" y="77"/>
                </a:cubicBezTo>
                <a:cubicBezTo>
                  <a:pt x="72" y="63"/>
                  <a:pt x="82" y="51"/>
                  <a:pt x="93" y="39"/>
                </a:cubicBezTo>
                <a:cubicBezTo>
                  <a:pt x="103" y="27"/>
                  <a:pt x="115" y="18"/>
                  <a:pt x="127" y="10"/>
                </a:cubicBezTo>
                <a:cubicBezTo>
                  <a:pt x="139" y="3"/>
                  <a:pt x="152" y="0"/>
                  <a:pt x="164" y="0"/>
                </a:cubicBezTo>
                <a:lnTo>
                  <a:pt x="165" y="0"/>
                </a:lnTo>
                <a:cubicBezTo>
                  <a:pt x="179" y="0"/>
                  <a:pt x="190" y="3"/>
                  <a:pt x="199" y="11"/>
                </a:cubicBezTo>
                <a:cubicBezTo>
                  <a:pt x="208" y="18"/>
                  <a:pt x="215" y="28"/>
                  <a:pt x="220" y="40"/>
                </a:cubicBezTo>
                <a:cubicBezTo>
                  <a:pt x="225" y="51"/>
                  <a:pt x="228" y="64"/>
                  <a:pt x="230" y="77"/>
                </a:cubicBezTo>
                <a:cubicBezTo>
                  <a:pt x="232" y="90"/>
                  <a:pt x="233" y="103"/>
                  <a:pt x="233" y="115"/>
                </a:cubicBezTo>
                <a:cubicBezTo>
                  <a:pt x="233" y="143"/>
                  <a:pt x="230" y="172"/>
                  <a:pt x="222" y="202"/>
                </a:cubicBezTo>
                <a:cubicBezTo>
                  <a:pt x="214" y="231"/>
                  <a:pt x="204" y="259"/>
                  <a:pt x="190" y="287"/>
                </a:cubicBezTo>
                <a:cubicBezTo>
                  <a:pt x="185" y="297"/>
                  <a:pt x="178" y="310"/>
                  <a:pt x="169" y="324"/>
                </a:cubicBezTo>
                <a:cubicBezTo>
                  <a:pt x="160" y="338"/>
                  <a:pt x="150" y="350"/>
                  <a:pt x="140" y="361"/>
                </a:cubicBezTo>
                <a:cubicBezTo>
                  <a:pt x="130" y="373"/>
                  <a:pt x="119" y="382"/>
                  <a:pt x="106" y="389"/>
                </a:cubicBezTo>
                <a:cubicBezTo>
                  <a:pt x="94" y="397"/>
                  <a:pt x="81" y="401"/>
                  <a:pt x="68" y="401"/>
                </a:cubicBezTo>
                <a:lnTo>
                  <a:pt x="68" y="401"/>
                </a:lnTo>
                <a:close/>
                <a:moveTo>
                  <a:pt x="69" y="386"/>
                </a:moveTo>
                <a:cubicBezTo>
                  <a:pt x="81" y="386"/>
                  <a:pt x="93" y="379"/>
                  <a:pt x="104" y="366"/>
                </a:cubicBezTo>
                <a:cubicBezTo>
                  <a:pt x="116" y="353"/>
                  <a:pt x="126" y="337"/>
                  <a:pt x="134" y="318"/>
                </a:cubicBezTo>
                <a:cubicBezTo>
                  <a:pt x="143" y="299"/>
                  <a:pt x="150" y="280"/>
                  <a:pt x="157" y="260"/>
                </a:cubicBezTo>
                <a:cubicBezTo>
                  <a:pt x="163" y="240"/>
                  <a:pt x="168" y="223"/>
                  <a:pt x="171" y="210"/>
                </a:cubicBezTo>
                <a:lnTo>
                  <a:pt x="57" y="210"/>
                </a:lnTo>
                <a:cubicBezTo>
                  <a:pt x="51" y="233"/>
                  <a:pt x="47" y="253"/>
                  <a:pt x="43" y="270"/>
                </a:cubicBezTo>
                <a:cubicBezTo>
                  <a:pt x="40" y="287"/>
                  <a:pt x="38" y="304"/>
                  <a:pt x="38" y="321"/>
                </a:cubicBezTo>
                <a:cubicBezTo>
                  <a:pt x="38" y="364"/>
                  <a:pt x="49" y="386"/>
                  <a:pt x="69" y="386"/>
                </a:cubicBezTo>
                <a:close/>
                <a:moveTo>
                  <a:pt x="61" y="190"/>
                </a:moveTo>
                <a:lnTo>
                  <a:pt x="176" y="190"/>
                </a:lnTo>
                <a:cubicBezTo>
                  <a:pt x="180" y="174"/>
                  <a:pt x="183" y="160"/>
                  <a:pt x="186" y="149"/>
                </a:cubicBezTo>
                <a:cubicBezTo>
                  <a:pt x="188" y="138"/>
                  <a:pt x="190" y="126"/>
                  <a:pt x="192" y="114"/>
                </a:cubicBezTo>
                <a:cubicBezTo>
                  <a:pt x="194" y="102"/>
                  <a:pt x="194" y="90"/>
                  <a:pt x="194" y="80"/>
                </a:cubicBezTo>
                <a:cubicBezTo>
                  <a:pt x="194" y="36"/>
                  <a:pt x="184" y="14"/>
                  <a:pt x="164" y="14"/>
                </a:cubicBezTo>
                <a:cubicBezTo>
                  <a:pt x="141" y="14"/>
                  <a:pt x="120" y="33"/>
                  <a:pt x="103" y="71"/>
                </a:cubicBezTo>
                <a:cubicBezTo>
                  <a:pt x="86" y="110"/>
                  <a:pt x="72" y="149"/>
                  <a:pt x="61" y="190"/>
                </a:cubicBezTo>
                <a:close/>
              </a:path>
            </a:pathLst>
          </a:custGeom>
          <a:solidFill>
            <a:srgbClr val="26262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26">
            <a:extLst>
              <a:ext uri="{FF2B5EF4-FFF2-40B4-BE49-F238E27FC236}">
                <a16:creationId xmlns:a16="http://schemas.microsoft.com/office/drawing/2014/main" id="{460A9B91-06BE-B0A2-A7A1-E1C7674B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665" y="4870466"/>
            <a:ext cx="153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27">
            <a:extLst>
              <a:ext uri="{FF2B5EF4-FFF2-40B4-BE49-F238E27FC236}">
                <a16:creationId xmlns:a16="http://schemas.microsoft.com/office/drawing/2014/main" id="{BE4720F5-71B2-F598-77A2-1C8F1FF87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90" y="4737115"/>
            <a:ext cx="160338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Line 28">
            <a:extLst>
              <a:ext uri="{FF2B5EF4-FFF2-40B4-BE49-F238E27FC236}">
                <a16:creationId xmlns:a16="http://schemas.microsoft.com/office/drawing/2014/main" id="{EE705A97-6C2F-6ADF-DA5C-B8CE538717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40414" y="1719268"/>
            <a:ext cx="0" cy="2681296"/>
          </a:xfrm>
          <a:prstGeom prst="line">
            <a:avLst/>
          </a:prstGeom>
          <a:noFill/>
          <a:ln w="9525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29">
            <a:extLst>
              <a:ext uri="{FF2B5EF4-FFF2-40B4-BE49-F238E27FC236}">
                <a16:creationId xmlns:a16="http://schemas.microsoft.com/office/drawing/2014/main" id="{F3CCD35E-FDE0-873F-8DD0-74AC4F33C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4400564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30">
            <a:extLst>
              <a:ext uri="{FF2B5EF4-FFF2-40B4-BE49-F238E27FC236}">
                <a16:creationId xmlns:a16="http://schemas.microsoft.com/office/drawing/2014/main" id="{56DEAD65-6A17-086C-14B8-38F8AD4E0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3865575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31">
            <a:extLst>
              <a:ext uri="{FF2B5EF4-FFF2-40B4-BE49-F238E27FC236}">
                <a16:creationId xmlns:a16="http://schemas.microsoft.com/office/drawing/2014/main" id="{AA5D2C24-7A2F-D496-EDEF-0781C5D4B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3328998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32">
            <a:extLst>
              <a:ext uri="{FF2B5EF4-FFF2-40B4-BE49-F238E27FC236}">
                <a16:creationId xmlns:a16="http://schemas.microsoft.com/office/drawing/2014/main" id="{BF943F09-2FA0-6C2B-CB5F-2C4048001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2792421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33">
            <a:extLst>
              <a:ext uri="{FF2B5EF4-FFF2-40B4-BE49-F238E27FC236}">
                <a16:creationId xmlns:a16="http://schemas.microsoft.com/office/drawing/2014/main" id="{CBFD207B-C115-B4A7-2CDA-9A9BE604A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2255845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34">
            <a:extLst>
              <a:ext uri="{FF2B5EF4-FFF2-40B4-BE49-F238E27FC236}">
                <a16:creationId xmlns:a16="http://schemas.microsoft.com/office/drawing/2014/main" id="{C272930A-DAA7-F500-9F8D-77B5B56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4" y="1719268"/>
            <a:ext cx="38100" cy="0"/>
          </a:xfrm>
          <a:prstGeom prst="line">
            <a:avLst/>
          </a:prstGeom>
          <a:noFill/>
          <a:ln w="6350" cap="flat">
            <a:solidFill>
              <a:srgbClr val="26262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35">
            <a:extLst>
              <a:ext uri="{FF2B5EF4-FFF2-40B4-BE49-F238E27FC236}">
                <a16:creationId xmlns:a16="http://schemas.microsoft.com/office/drawing/2014/main" id="{47D2D02C-19F9-DB41-BED2-EB976780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4310076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36">
            <a:extLst>
              <a:ext uri="{FF2B5EF4-FFF2-40B4-BE49-F238E27FC236}">
                <a16:creationId xmlns:a16="http://schemas.microsoft.com/office/drawing/2014/main" id="{8A9E2CDA-0364-BE2F-0F16-B5076B84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3773500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37">
            <a:extLst>
              <a:ext uri="{FF2B5EF4-FFF2-40B4-BE49-F238E27FC236}">
                <a16:creationId xmlns:a16="http://schemas.microsoft.com/office/drawing/2014/main" id="{7A032946-D811-5181-2A9C-E2FABE6F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3235335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38">
            <a:extLst>
              <a:ext uri="{FF2B5EF4-FFF2-40B4-BE49-F238E27FC236}">
                <a16:creationId xmlns:a16="http://schemas.microsoft.com/office/drawing/2014/main" id="{C36E0CEE-F34B-EE0E-2888-CB0E6CCA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2703521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39">
            <a:extLst>
              <a:ext uri="{FF2B5EF4-FFF2-40B4-BE49-F238E27FC236}">
                <a16:creationId xmlns:a16="http://schemas.microsoft.com/office/drawing/2014/main" id="{AB50EE5D-4043-9BE6-EC7D-2649D707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2166944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40">
            <a:extLst>
              <a:ext uri="{FF2B5EF4-FFF2-40B4-BE49-F238E27FC236}">
                <a16:creationId xmlns:a16="http://schemas.microsoft.com/office/drawing/2014/main" id="{03546B1B-9000-5873-1E48-A6EBB54F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1628780"/>
            <a:ext cx="188913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41">
            <a:extLst>
              <a:ext uri="{FF2B5EF4-FFF2-40B4-BE49-F238E27FC236}">
                <a16:creationId xmlns:a16="http://schemas.microsoft.com/office/drawing/2014/main" id="{737B049D-45BD-5356-5F40-C79572E6503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46714" y="3794138"/>
            <a:ext cx="22860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42">
            <a:extLst>
              <a:ext uri="{FF2B5EF4-FFF2-40B4-BE49-F238E27FC236}">
                <a16:creationId xmlns:a16="http://schemas.microsoft.com/office/drawing/2014/main" id="{39073B30-3CA6-E5FC-CB45-07CB701FD9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3673487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43">
            <a:extLst>
              <a:ext uri="{FF2B5EF4-FFF2-40B4-BE49-F238E27FC236}">
                <a16:creationId xmlns:a16="http://schemas.microsoft.com/office/drawing/2014/main" id="{3F5DC843-9464-B6AE-DF61-23F799F5419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43539" y="3549662"/>
            <a:ext cx="23495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w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44">
            <a:extLst>
              <a:ext uri="{FF2B5EF4-FFF2-40B4-BE49-F238E27FC236}">
                <a16:creationId xmlns:a16="http://schemas.microsoft.com/office/drawing/2014/main" id="{45168169-2D48-2E68-275C-C0984CF06B8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3421074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45">
            <a:extLst>
              <a:ext uri="{FF2B5EF4-FFF2-40B4-BE49-F238E27FC236}">
                <a16:creationId xmlns:a16="http://schemas.microsoft.com/office/drawing/2014/main" id="{E276BF3F-B387-D942-CC88-EB0F624B628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0051" y="3335349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46">
            <a:extLst>
              <a:ext uri="{FF2B5EF4-FFF2-40B4-BE49-F238E27FC236}">
                <a16:creationId xmlns:a16="http://schemas.microsoft.com/office/drawing/2014/main" id="{F69476DD-ADAE-E3E9-B4F6-CD3C0D1E7C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6401" y="3273436"/>
            <a:ext cx="149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47">
            <a:extLst>
              <a:ext uri="{FF2B5EF4-FFF2-40B4-BE49-F238E27FC236}">
                <a16:creationId xmlns:a16="http://schemas.microsoft.com/office/drawing/2014/main" id="{C667286F-9913-14E2-9413-91B2BEA0D7D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40364" y="3170248"/>
            <a:ext cx="2397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48">
            <a:extLst>
              <a:ext uri="{FF2B5EF4-FFF2-40B4-BE49-F238E27FC236}">
                <a16:creationId xmlns:a16="http://schemas.microsoft.com/office/drawing/2014/main" id="{7F3E8CFA-6D8D-6309-D296-6926F83E74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92751" y="3079760"/>
            <a:ext cx="136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49">
            <a:extLst>
              <a:ext uri="{FF2B5EF4-FFF2-40B4-BE49-F238E27FC236}">
                <a16:creationId xmlns:a16="http://schemas.microsoft.com/office/drawing/2014/main" id="{F4507FFF-7A0B-D3F2-881E-CDAF42B5E50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6401" y="3027373"/>
            <a:ext cx="149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50">
            <a:extLst>
              <a:ext uri="{FF2B5EF4-FFF2-40B4-BE49-F238E27FC236}">
                <a16:creationId xmlns:a16="http://schemas.microsoft.com/office/drawing/2014/main" id="{92EA476B-6D46-509E-E66F-D0980B9289E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6401" y="2974985"/>
            <a:ext cx="149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51">
            <a:extLst>
              <a:ext uri="{FF2B5EF4-FFF2-40B4-BE49-F238E27FC236}">
                <a16:creationId xmlns:a16="http://schemas.microsoft.com/office/drawing/2014/main" id="{F9CEAF80-1C3F-D5E6-72C3-305C4EB208D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2889260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52">
            <a:extLst>
              <a:ext uri="{FF2B5EF4-FFF2-40B4-BE49-F238E27FC236}">
                <a16:creationId xmlns:a16="http://schemas.microsoft.com/office/drawing/2014/main" id="{8472210F-F04A-FE85-22D0-9F6043BA56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0051" y="2803534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53">
            <a:extLst>
              <a:ext uri="{FF2B5EF4-FFF2-40B4-BE49-F238E27FC236}">
                <a16:creationId xmlns:a16="http://schemas.microsoft.com/office/drawing/2014/main" id="{D75CE18D-8731-F98F-34CC-244EFDB66D6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2713047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54">
            <a:extLst>
              <a:ext uri="{FF2B5EF4-FFF2-40B4-BE49-F238E27FC236}">
                <a16:creationId xmlns:a16="http://schemas.microsoft.com/office/drawing/2014/main" id="{443D3604-5D20-EEFA-2776-C742037DCD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2603509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55">
            <a:extLst>
              <a:ext uri="{FF2B5EF4-FFF2-40B4-BE49-F238E27FC236}">
                <a16:creationId xmlns:a16="http://schemas.microsoft.com/office/drawing/2014/main" id="{1B5DCE17-F15C-5AD5-6284-F2794856CBE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64176" y="2501908"/>
            <a:ext cx="1936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56">
            <a:extLst>
              <a:ext uri="{FF2B5EF4-FFF2-40B4-BE49-F238E27FC236}">
                <a16:creationId xmlns:a16="http://schemas.microsoft.com/office/drawing/2014/main" id="{B39FDB6A-6021-12F5-3EB5-69237A914B2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2392370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57">
            <a:extLst>
              <a:ext uri="{FF2B5EF4-FFF2-40B4-BE49-F238E27FC236}">
                <a16:creationId xmlns:a16="http://schemas.microsoft.com/office/drawing/2014/main" id="{DA527B66-0685-D6A6-00E7-C1D09AE8A8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6401" y="2312995"/>
            <a:ext cx="149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58">
            <a:extLst>
              <a:ext uri="{FF2B5EF4-FFF2-40B4-BE49-F238E27FC236}">
                <a16:creationId xmlns:a16="http://schemas.microsoft.com/office/drawing/2014/main" id="{E332FDBE-0645-E25A-FA40-41BDAAA1B19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0051" y="2249495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(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59">
            <a:extLst>
              <a:ext uri="{FF2B5EF4-FFF2-40B4-BE49-F238E27FC236}">
                <a16:creationId xmlns:a16="http://schemas.microsoft.com/office/drawing/2014/main" id="{F7DED328-3893-3165-5199-7948F8F0564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57826" y="2157420"/>
            <a:ext cx="20637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60">
            <a:extLst>
              <a:ext uri="{FF2B5EF4-FFF2-40B4-BE49-F238E27FC236}">
                <a16:creationId xmlns:a16="http://schemas.microsoft.com/office/drawing/2014/main" id="{258AE486-9192-C1BE-CFE9-D0B77E154C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46714" y="2038357"/>
            <a:ext cx="22860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61">
            <a:extLst>
              <a:ext uri="{FF2B5EF4-FFF2-40B4-BE49-F238E27FC236}">
                <a16:creationId xmlns:a16="http://schemas.microsoft.com/office/drawing/2014/main" id="{BC57FA3C-F7E9-7294-AB1A-DCF6F4CDFE4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80051" y="1939931"/>
            <a:ext cx="1603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62">
            <a:extLst>
              <a:ext uri="{FF2B5EF4-FFF2-40B4-BE49-F238E27FC236}">
                <a16:creationId xmlns:a16="http://schemas.microsoft.com/office/drawing/2014/main" id="{0F558BD9-BB0E-C5B8-B97B-3FE7F6B15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2" y="1804993"/>
            <a:ext cx="1920875" cy="4460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63">
            <a:extLst>
              <a:ext uri="{FF2B5EF4-FFF2-40B4-BE49-F238E27FC236}">
                <a16:creationId xmlns:a16="http://schemas.microsoft.com/office/drawing/2014/main" id="{C5E8D5E7-8DDB-E681-0249-3D58EE5F0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2" y="1846268"/>
            <a:ext cx="3429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64">
            <a:extLst>
              <a:ext uri="{FF2B5EF4-FFF2-40B4-BE49-F238E27FC236}">
                <a16:creationId xmlns:a16="http://schemas.microsoft.com/office/drawing/2014/main" id="{D1CBAE35-203C-B1A3-7965-2550C466D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477" y="1847856"/>
            <a:ext cx="342900" cy="152401"/>
          </a:xfrm>
          <a:prstGeom prst="rect">
            <a:avLst/>
          </a:prstGeom>
          <a:solidFill>
            <a:srgbClr val="0072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65">
            <a:extLst>
              <a:ext uri="{FF2B5EF4-FFF2-40B4-BE49-F238E27FC236}">
                <a16:creationId xmlns:a16="http://schemas.microsoft.com/office/drawing/2014/main" id="{8B02B00F-0E50-97EA-5FE7-1D2885C43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2" y="2051056"/>
            <a:ext cx="4397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Brick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66">
            <a:extLst>
              <a:ext uri="{FF2B5EF4-FFF2-40B4-BE49-F238E27FC236}">
                <a16:creationId xmlns:a16="http://schemas.microsoft.com/office/drawing/2014/main" id="{5485AF10-249F-7251-D888-5348FE855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477" y="2055819"/>
            <a:ext cx="342900" cy="153988"/>
          </a:xfrm>
          <a:prstGeom prst="rect">
            <a:avLst/>
          </a:prstGeom>
          <a:solidFill>
            <a:srgbClr val="D953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67">
            <a:extLst>
              <a:ext uri="{FF2B5EF4-FFF2-40B4-BE49-F238E27FC236}">
                <a16:creationId xmlns:a16="http://schemas.microsoft.com/office/drawing/2014/main" id="{F3D8AB2E-7BB8-CF11-7C6C-921E001E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702" y="1846268"/>
            <a:ext cx="7826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Redstone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68">
            <a:extLst>
              <a:ext uri="{FF2B5EF4-FFF2-40B4-BE49-F238E27FC236}">
                <a16:creationId xmlns:a16="http://schemas.microsoft.com/office/drawing/2014/main" id="{A513B220-123C-EF8A-2CB8-3E3DDEC67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2" y="1847856"/>
            <a:ext cx="342900" cy="152401"/>
          </a:xfrm>
          <a:prstGeom prst="rect">
            <a:avLst/>
          </a:prstGeom>
          <a:solidFill>
            <a:srgbClr val="EDB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69">
            <a:extLst>
              <a:ext uri="{FF2B5EF4-FFF2-40B4-BE49-F238E27FC236}">
                <a16:creationId xmlns:a16="http://schemas.microsoft.com/office/drawing/2014/main" id="{3889C53B-525C-488B-253D-51C7A4908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702" y="2051056"/>
            <a:ext cx="6175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Granite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70">
            <a:extLst>
              <a:ext uri="{FF2B5EF4-FFF2-40B4-BE49-F238E27FC236}">
                <a16:creationId xmlns:a16="http://schemas.microsoft.com/office/drawing/2014/main" id="{B1341B94-E61D-806A-8D92-3862275EF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2" y="2055819"/>
            <a:ext cx="342900" cy="153988"/>
          </a:xfrm>
          <a:prstGeom prst="rect">
            <a:avLst/>
          </a:prstGeom>
          <a:solidFill>
            <a:srgbClr val="7E2F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Evaluating Non-Reciprocal DL/UL Channels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79607-3FAB-17F7-C6C5-24EF58AE26A7}"/>
              </a:ext>
            </a:extLst>
          </p:cNvPr>
          <p:cNvSpPr txBox="1"/>
          <p:nvPr/>
        </p:nvSpPr>
        <p:spPr>
          <a:xfrm>
            <a:off x="471178" y="5313931"/>
            <a:ext cx="1126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Rough surface scattering creates evident power difference between DL and UL channels 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9032402-4F39-84E5-AA62-3CB1A7C19539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16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5153F8-3A24-2BFE-E4F3-B8F74EFEAD3C}"/>
              </a:ext>
            </a:extLst>
          </p:cNvPr>
          <p:cNvCxnSpPr>
            <a:cxnSpLocks/>
          </p:cNvCxnSpPr>
          <p:nvPr/>
        </p:nvCxnSpPr>
        <p:spPr>
          <a:xfrm flipV="1">
            <a:off x="8961499" y="2273882"/>
            <a:ext cx="312234" cy="14886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8EB051-ED31-10A7-ADD0-69C457CC6C7B}"/>
              </a:ext>
            </a:extLst>
          </p:cNvPr>
          <p:cNvCxnSpPr>
            <a:cxnSpLocks/>
          </p:cNvCxnSpPr>
          <p:nvPr/>
        </p:nvCxnSpPr>
        <p:spPr>
          <a:xfrm flipV="1">
            <a:off x="7889154" y="2477689"/>
            <a:ext cx="1349587" cy="12322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01447F-E95D-021C-0552-1C2CEAF19718}"/>
              </a:ext>
            </a:extLst>
          </p:cNvPr>
          <p:cNvSpPr txBox="1"/>
          <p:nvPr/>
        </p:nvSpPr>
        <p:spPr>
          <a:xfrm>
            <a:off x="9620959" y="2761207"/>
            <a:ext cx="233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Increasing deviation from specular angle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779417-1D7F-FA76-5E75-D3E152B83046}"/>
              </a:ext>
            </a:extLst>
          </p:cNvPr>
          <p:cNvSpPr txBox="1"/>
          <p:nvPr/>
        </p:nvSpPr>
        <p:spPr>
          <a:xfrm>
            <a:off x="9620959" y="2915095"/>
            <a:ext cx="245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Increasing roughness</a:t>
            </a:r>
          </a:p>
        </p:txBody>
      </p:sp>
      <p:pic>
        <p:nvPicPr>
          <p:cNvPr id="12" name="Picture 1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E435C87-6E1E-CDEC-7C34-2A2DC1600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463">
            <a:off x="1343469" y="2568963"/>
            <a:ext cx="385585" cy="41209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7764D18-893A-9F32-E3C8-39B34AE88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7402">
            <a:off x="3498425" y="2766147"/>
            <a:ext cx="399904" cy="397334"/>
          </a:xfrm>
          <a:prstGeom prst="rect">
            <a:avLst/>
          </a:prstGeom>
          <a:ln w="38100"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308F1B-057C-C5E1-57F6-47D2FB771043}"/>
              </a:ext>
            </a:extLst>
          </p:cNvPr>
          <p:cNvCxnSpPr>
            <a:cxnSpLocks/>
          </p:cNvCxnSpPr>
          <p:nvPr/>
        </p:nvCxnSpPr>
        <p:spPr>
          <a:xfrm>
            <a:off x="1644963" y="2954343"/>
            <a:ext cx="636971" cy="1106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0B82EF-DDEA-28A4-9E5C-6BA0160CFA88}"/>
              </a:ext>
            </a:extLst>
          </p:cNvPr>
          <p:cNvCxnSpPr>
            <a:cxnSpLocks/>
          </p:cNvCxnSpPr>
          <p:nvPr/>
        </p:nvCxnSpPr>
        <p:spPr>
          <a:xfrm flipV="1">
            <a:off x="2278335" y="3137006"/>
            <a:ext cx="1178677" cy="908824"/>
          </a:xfrm>
          <a:prstGeom prst="straightConnector1">
            <a:avLst/>
          </a:prstGeom>
          <a:ln w="38100"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DFF03307-21A5-A15F-B7CE-A9BD8B9EECFD}"/>
              </a:ext>
            </a:extLst>
          </p:cNvPr>
          <p:cNvSpPr/>
          <p:nvPr/>
        </p:nvSpPr>
        <p:spPr>
          <a:xfrm rot="19588977">
            <a:off x="2155495" y="3810880"/>
            <a:ext cx="338562" cy="272461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BC56DD-46BC-50C9-4028-D10295AEBE89}"/>
              </a:ext>
            </a:extLst>
          </p:cNvPr>
          <p:cNvCxnSpPr>
            <a:cxnSpLocks/>
          </p:cNvCxnSpPr>
          <p:nvPr/>
        </p:nvCxnSpPr>
        <p:spPr>
          <a:xfrm flipV="1">
            <a:off x="2294877" y="3323085"/>
            <a:ext cx="4906" cy="8789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FF27E107-F863-C702-016A-6590932ECFD4}"/>
              </a:ext>
            </a:extLst>
          </p:cNvPr>
          <p:cNvSpPr/>
          <p:nvPr/>
        </p:nvSpPr>
        <p:spPr>
          <a:xfrm rot="15590671">
            <a:off x="2065127" y="3540464"/>
            <a:ext cx="273260" cy="303406"/>
          </a:xfrm>
          <a:prstGeom prst="arc">
            <a:avLst>
              <a:gd name="adj1" fmla="val 17905310"/>
              <a:gd name="adj2" fmla="val 267413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EB5CB1-05CB-C33A-9B5F-80FDA3FBF6E5}"/>
              </a:ext>
            </a:extLst>
          </p:cNvPr>
          <p:cNvGrpSpPr/>
          <p:nvPr/>
        </p:nvGrpSpPr>
        <p:grpSpPr>
          <a:xfrm>
            <a:off x="899001" y="3936184"/>
            <a:ext cx="3394369" cy="157223"/>
            <a:chOff x="3347883" y="3040381"/>
            <a:chExt cx="4404852" cy="31386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C03F8C-4FA5-DA7B-0FFE-097A8B7FB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D80886-9545-2C0D-7A40-1BF92A2A08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9E489B-81C3-7F72-8160-99985104A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E28D902-A65B-3E32-6F50-66E7EC965A10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0761A81-3858-8AD8-93C4-C7E902EF7F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74102F-9C28-0EB2-02D3-4C12C238BF56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7B54B9-9AAB-2AD0-D97C-6FB6459B03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E6F8FC-7C7F-0A24-0CB0-C4C01D47A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6F2212-1ACC-4B9B-5C49-C763D2714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04D9FD-266A-1A3D-4B98-DACF17E46905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3B70D5F-6B58-3D6D-5E4A-4D1297BC8A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C983926-1C0D-EA89-CD0A-4AF294CB26FB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AB03E34-1AE4-6FAB-E7E6-F2107BADC1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D35C94-85B0-0ABE-AD9F-536A6031DB81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3FADB48-649B-A01D-FF76-74CDFF4A7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99FD856-97DA-488D-A601-A9F951F93C6B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B28E69B-DBEB-9EB9-8241-646C8443E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9343BF-EB77-578C-B95E-D8C5F9B8A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0284" y="3281684"/>
              <a:ext cx="218767" cy="157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33427E9-FBCF-B356-2317-42CCB70A5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9051" y="3183376"/>
              <a:ext cx="223684" cy="920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C894036-9A69-C7F5-173B-1FC407BBA3E1}"/>
              </a:ext>
            </a:extLst>
          </p:cNvPr>
          <p:cNvSpPr/>
          <p:nvPr/>
        </p:nvSpPr>
        <p:spPr>
          <a:xfrm>
            <a:off x="646969" y="2239690"/>
            <a:ext cx="610027" cy="3432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TX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CE67BB-915F-1988-58E5-7A90D0CDB924}"/>
              </a:ext>
            </a:extLst>
          </p:cNvPr>
          <p:cNvSpPr/>
          <p:nvPr/>
        </p:nvSpPr>
        <p:spPr>
          <a:xfrm>
            <a:off x="3952418" y="2411330"/>
            <a:ext cx="610028" cy="3432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1366988-9A29-B711-018D-DB8A4EFA7B7E}"/>
                  </a:ext>
                </a:extLst>
              </p:cNvPr>
              <p:cNvSpPr txBox="1"/>
              <p:nvPr/>
            </p:nvSpPr>
            <p:spPr>
              <a:xfrm>
                <a:off x="2294083" y="3338636"/>
                <a:ext cx="2024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1366988-9A29-B711-018D-DB8A4EFA7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083" y="3338636"/>
                <a:ext cx="202488" cy="430887"/>
              </a:xfrm>
              <a:prstGeom prst="rect">
                <a:avLst/>
              </a:prstGeom>
              <a:blipFill>
                <a:blip r:embed="rId6"/>
                <a:stretch>
                  <a:fillRect l="-2941" r="-8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0EBB784-D008-288C-D908-B176FADE709C}"/>
                  </a:ext>
                </a:extLst>
              </p:cNvPr>
              <p:cNvSpPr txBox="1"/>
              <p:nvPr/>
            </p:nvSpPr>
            <p:spPr>
              <a:xfrm>
                <a:off x="902896" y="3511954"/>
                <a:ext cx="11507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0EBB784-D008-288C-D908-B176FADE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96" y="3511954"/>
                <a:ext cx="1150793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2">
            <a:extLst>
              <a:ext uri="{FF2B5EF4-FFF2-40B4-BE49-F238E27FC236}">
                <a16:creationId xmlns:a16="http://schemas.microsoft.com/office/drawing/2014/main" id="{CA54591B-123E-4DCF-1DC1-BA5BAB3CA811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37326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7149 0.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2711 -0.0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5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8" grpId="0"/>
      <p:bldP spid="109" grpId="0" animBg="1"/>
      <p:bldP spid="110" grpId="0"/>
      <p:bldP spid="111" grpId="0" animBg="1"/>
      <p:bldP spid="112" grpId="0"/>
      <p:bldP spid="113" grpId="0" animBg="1"/>
      <p:bldP spid="114" grpId="0"/>
      <p:bldP spid="115" grpId="0" animBg="1"/>
      <p:bldP spid="14" grpId="0"/>
      <p:bldP spid="18" grpId="0"/>
      <p:bldP spid="18" grpId="1"/>
      <p:bldP spid="19" grpId="0"/>
      <p:bldP spid="49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Spectral-Spatial Correlation for Different Surfaces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C1BCB-56F4-F708-F77E-6DA3B5E9CA1D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CC427D1-6DCC-8F3D-B442-DD8FF339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979607-3FAB-17F7-C6C5-24EF58AE26A7}"/>
              </a:ext>
            </a:extLst>
          </p:cNvPr>
          <p:cNvSpPr txBox="1"/>
          <p:nvPr/>
        </p:nvSpPr>
        <p:spPr>
          <a:xfrm>
            <a:off x="644977" y="5184851"/>
            <a:ext cx="1090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Correlation between specular and non-specular spectra identifies surface roughness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050A4-269F-A934-3829-E3634787D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661" y="1137210"/>
            <a:ext cx="4669403" cy="3698633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F1872069-FC8F-C896-64FE-0B79D11B0D8F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17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8E37DC-27CD-7AE0-DEE2-72650449CE53}"/>
              </a:ext>
            </a:extLst>
          </p:cNvPr>
          <p:cNvCxnSpPr>
            <a:cxnSpLocks/>
          </p:cNvCxnSpPr>
          <p:nvPr/>
        </p:nvCxnSpPr>
        <p:spPr>
          <a:xfrm>
            <a:off x="5618501" y="3746537"/>
            <a:ext cx="1540755" cy="1591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384708-EA67-9C14-B6F6-C6A50105784A}"/>
              </a:ext>
            </a:extLst>
          </p:cNvPr>
          <p:cNvCxnSpPr>
            <a:cxnSpLocks/>
          </p:cNvCxnSpPr>
          <p:nvPr/>
        </p:nvCxnSpPr>
        <p:spPr>
          <a:xfrm>
            <a:off x="5618501" y="2362694"/>
            <a:ext cx="2905549" cy="7634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E560CF-6803-1B9B-897F-3E7F8C64D5EB}"/>
              </a:ext>
            </a:extLst>
          </p:cNvPr>
          <p:cNvCxnSpPr>
            <a:cxnSpLocks/>
          </p:cNvCxnSpPr>
          <p:nvPr/>
        </p:nvCxnSpPr>
        <p:spPr>
          <a:xfrm>
            <a:off x="5618501" y="1546060"/>
            <a:ext cx="4546225" cy="4092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7EB75E19-C68F-EB7F-8220-DE518FC57D1B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3954228D-9666-F599-10E6-AFF2595F0EB1}"/>
              </a:ext>
            </a:extLst>
          </p:cNvPr>
          <p:cNvGrpSpPr/>
          <p:nvPr/>
        </p:nvGrpSpPr>
        <p:grpSpPr>
          <a:xfrm>
            <a:off x="963146" y="1130397"/>
            <a:ext cx="4703389" cy="3909816"/>
            <a:chOff x="963146" y="1130397"/>
            <a:chExt cx="4703389" cy="3909816"/>
          </a:xfrm>
        </p:grpSpPr>
        <p:sp>
          <p:nvSpPr>
            <p:cNvPr id="340" name="Line 8">
              <a:extLst>
                <a:ext uri="{FF2B5EF4-FFF2-40B4-BE49-F238E27FC236}">
                  <a16:creationId xmlns:a16="http://schemas.microsoft.com/office/drawing/2014/main" id="{338C48F5-9AC9-B83A-8AE0-7898FBF81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4425296"/>
              <a:ext cx="4036829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9">
              <a:extLst>
                <a:ext uri="{FF2B5EF4-FFF2-40B4-BE49-F238E27FC236}">
                  <a16:creationId xmlns:a16="http://schemas.microsoft.com/office/drawing/2014/main" id="{B94A456F-7EC5-6238-61F9-78FC5CD4C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5786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Line 10">
              <a:extLst>
                <a:ext uri="{FF2B5EF4-FFF2-40B4-BE49-F238E27FC236}">
                  <a16:creationId xmlns:a16="http://schemas.microsoft.com/office/drawing/2014/main" id="{87F29222-63A3-2E10-31A7-D6A661C22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3151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Line 11">
              <a:extLst>
                <a:ext uri="{FF2B5EF4-FFF2-40B4-BE49-F238E27FC236}">
                  <a16:creationId xmlns:a16="http://schemas.microsoft.com/office/drawing/2014/main" id="{C1085DF7-E159-7261-B9D9-4F2E4E847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517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Line 12">
              <a:extLst>
                <a:ext uri="{FF2B5EF4-FFF2-40B4-BE49-F238E27FC236}">
                  <a16:creationId xmlns:a16="http://schemas.microsoft.com/office/drawing/2014/main" id="{B68FBF47-A66F-2DE1-E907-4D8ED1D89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7882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Line 13">
              <a:extLst>
                <a:ext uri="{FF2B5EF4-FFF2-40B4-BE49-F238E27FC236}">
                  <a16:creationId xmlns:a16="http://schemas.microsoft.com/office/drawing/2014/main" id="{73A63D1E-93BE-AE64-A869-9B8F41342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5248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Line 14">
              <a:extLst>
                <a:ext uri="{FF2B5EF4-FFF2-40B4-BE49-F238E27FC236}">
                  <a16:creationId xmlns:a16="http://schemas.microsoft.com/office/drawing/2014/main" id="{A0F28BBD-0027-3559-04D9-183DCCD79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2613" y="4384892"/>
              <a:ext cx="0" cy="40405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5">
              <a:extLst>
                <a:ext uri="{FF2B5EF4-FFF2-40B4-BE49-F238E27FC236}">
                  <a16:creationId xmlns:a16="http://schemas.microsoft.com/office/drawing/2014/main" id="{5EE368E5-D320-A5F6-13EA-88DEEA3F5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281" y="4549116"/>
              <a:ext cx="89134" cy="144674"/>
            </a:xfrm>
            <a:custGeom>
              <a:avLst/>
              <a:gdLst>
                <a:gd name="T0" fmla="*/ 62 w 124"/>
                <a:gd name="T1" fmla="*/ 0 h 199"/>
                <a:gd name="T2" fmla="*/ 19 w 124"/>
                <a:gd name="T3" fmla="*/ 21 h 199"/>
                <a:gd name="T4" fmla="*/ 0 w 124"/>
                <a:gd name="T5" fmla="*/ 99 h 199"/>
                <a:gd name="T6" fmla="*/ 62 w 124"/>
                <a:gd name="T7" fmla="*/ 199 h 199"/>
                <a:gd name="T8" fmla="*/ 124 w 124"/>
                <a:gd name="T9" fmla="*/ 101 h 199"/>
                <a:gd name="T10" fmla="*/ 106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2 w 124"/>
                <a:gd name="T19" fmla="*/ 179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5" y="0"/>
                    <a:pt x="29" y="8"/>
                    <a:pt x="19" y="21"/>
                  </a:cubicBezTo>
                  <a:cubicBezTo>
                    <a:pt x="7" y="38"/>
                    <a:pt x="0" y="64"/>
                    <a:pt x="0" y="99"/>
                  </a:cubicBezTo>
                  <a:cubicBezTo>
                    <a:pt x="0" y="164"/>
                    <a:pt x="22" y="199"/>
                    <a:pt x="62" y="199"/>
                  </a:cubicBezTo>
                  <a:cubicBezTo>
                    <a:pt x="102" y="199"/>
                    <a:pt x="124" y="164"/>
                    <a:pt x="124" y="101"/>
                  </a:cubicBezTo>
                  <a:cubicBezTo>
                    <a:pt x="124" y="64"/>
                    <a:pt x="118" y="39"/>
                    <a:pt x="106" y="21"/>
                  </a:cubicBezTo>
                  <a:cubicBezTo>
                    <a:pt x="96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8" y="21"/>
                    <a:pt x="100" y="47"/>
                    <a:pt x="100" y="99"/>
                  </a:cubicBezTo>
                  <a:cubicBezTo>
                    <a:pt x="100" y="154"/>
                    <a:pt x="88" y="179"/>
                    <a:pt x="62" y="179"/>
                  </a:cubicBezTo>
                  <a:cubicBezTo>
                    <a:pt x="37" y="179"/>
                    <a:pt x="24" y="153"/>
                    <a:pt x="24" y="100"/>
                  </a:cubicBezTo>
                  <a:cubicBezTo>
                    <a:pt x="24" y="47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6">
              <a:extLst>
                <a:ext uri="{FF2B5EF4-FFF2-40B4-BE49-F238E27FC236}">
                  <a16:creationId xmlns:a16="http://schemas.microsoft.com/office/drawing/2014/main" id="{A9AD7A78-DF58-658E-148C-84AF6034F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565" y="4549116"/>
              <a:ext cx="46504" cy="139460"/>
            </a:xfrm>
            <a:custGeom>
              <a:avLst/>
              <a:gdLst>
                <a:gd name="T0" fmla="*/ 41 w 65"/>
                <a:gd name="T1" fmla="*/ 55 h 193"/>
                <a:gd name="T2" fmla="*/ 41 w 65"/>
                <a:gd name="T3" fmla="*/ 193 h 193"/>
                <a:gd name="T4" fmla="*/ 65 w 65"/>
                <a:gd name="T5" fmla="*/ 193 h 193"/>
                <a:gd name="T6" fmla="*/ 65 w 65"/>
                <a:gd name="T7" fmla="*/ 0 h 193"/>
                <a:gd name="T8" fmla="*/ 49 w 65"/>
                <a:gd name="T9" fmla="*/ 0 h 193"/>
                <a:gd name="T10" fmla="*/ 0 w 65"/>
                <a:gd name="T11" fmla="*/ 38 h 193"/>
                <a:gd name="T12" fmla="*/ 0 w 65"/>
                <a:gd name="T13" fmla="*/ 55 h 193"/>
                <a:gd name="T14" fmla="*/ 41 w 65"/>
                <a:gd name="T15" fmla="*/ 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93">
                  <a:moveTo>
                    <a:pt x="41" y="55"/>
                  </a:moveTo>
                  <a:lnTo>
                    <a:pt x="41" y="193"/>
                  </a:lnTo>
                  <a:lnTo>
                    <a:pt x="65" y="193"/>
                  </a:lnTo>
                  <a:lnTo>
                    <a:pt x="65" y="0"/>
                  </a:lnTo>
                  <a:lnTo>
                    <a:pt x="49" y="0"/>
                  </a:lnTo>
                  <a:cubicBezTo>
                    <a:pt x="41" y="29"/>
                    <a:pt x="36" y="33"/>
                    <a:pt x="0" y="38"/>
                  </a:cubicBezTo>
                  <a:lnTo>
                    <a:pt x="0" y="55"/>
                  </a:lnTo>
                  <a:lnTo>
                    <a:pt x="41" y="55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7">
              <a:extLst>
                <a:ext uri="{FF2B5EF4-FFF2-40B4-BE49-F238E27FC236}">
                  <a16:creationId xmlns:a16="http://schemas.microsoft.com/office/drawing/2014/main" id="{88E619A3-4CEE-25D3-0EFB-D8E85C29B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21" y="4549116"/>
              <a:ext cx="91717" cy="139460"/>
            </a:xfrm>
            <a:custGeom>
              <a:avLst/>
              <a:gdLst>
                <a:gd name="T0" fmla="*/ 126 w 127"/>
                <a:gd name="T1" fmla="*/ 169 h 192"/>
                <a:gd name="T2" fmla="*/ 26 w 127"/>
                <a:gd name="T3" fmla="*/ 169 h 192"/>
                <a:gd name="T4" fmla="*/ 60 w 127"/>
                <a:gd name="T5" fmla="*/ 129 h 192"/>
                <a:gd name="T6" fmla="*/ 87 w 127"/>
                <a:gd name="T7" fmla="*/ 114 h 192"/>
                <a:gd name="T8" fmla="*/ 127 w 127"/>
                <a:gd name="T9" fmla="*/ 56 h 192"/>
                <a:gd name="T10" fmla="*/ 109 w 127"/>
                <a:gd name="T11" fmla="*/ 15 h 192"/>
                <a:gd name="T12" fmla="*/ 66 w 127"/>
                <a:gd name="T13" fmla="*/ 0 h 192"/>
                <a:gd name="T14" fmla="*/ 14 w 127"/>
                <a:gd name="T15" fmla="*/ 25 h 192"/>
                <a:gd name="T16" fmla="*/ 4 w 127"/>
                <a:gd name="T17" fmla="*/ 67 h 192"/>
                <a:gd name="T18" fmla="*/ 27 w 127"/>
                <a:gd name="T19" fmla="*/ 67 h 192"/>
                <a:gd name="T20" fmla="*/ 33 w 127"/>
                <a:gd name="T21" fmla="*/ 39 h 192"/>
                <a:gd name="T22" fmla="*/ 66 w 127"/>
                <a:gd name="T23" fmla="*/ 20 h 192"/>
                <a:gd name="T24" fmla="*/ 103 w 127"/>
                <a:gd name="T25" fmla="*/ 57 h 192"/>
                <a:gd name="T26" fmla="*/ 77 w 127"/>
                <a:gd name="T27" fmla="*/ 95 h 192"/>
                <a:gd name="T28" fmla="*/ 53 w 127"/>
                <a:gd name="T29" fmla="*/ 109 h 192"/>
                <a:gd name="T30" fmla="*/ 0 w 127"/>
                <a:gd name="T31" fmla="*/ 192 h 192"/>
                <a:gd name="T32" fmla="*/ 126 w 127"/>
                <a:gd name="T33" fmla="*/ 192 h 192"/>
                <a:gd name="T34" fmla="*/ 126 w 127"/>
                <a:gd name="T35" fmla="*/ 16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192">
                  <a:moveTo>
                    <a:pt x="126" y="169"/>
                  </a:moveTo>
                  <a:lnTo>
                    <a:pt x="26" y="169"/>
                  </a:lnTo>
                  <a:cubicBezTo>
                    <a:pt x="29" y="153"/>
                    <a:pt x="37" y="143"/>
                    <a:pt x="60" y="129"/>
                  </a:cubicBezTo>
                  <a:lnTo>
                    <a:pt x="87" y="114"/>
                  </a:lnTo>
                  <a:cubicBezTo>
                    <a:pt x="113" y="100"/>
                    <a:pt x="127" y="80"/>
                    <a:pt x="127" y="56"/>
                  </a:cubicBezTo>
                  <a:cubicBezTo>
                    <a:pt x="127" y="40"/>
                    <a:pt x="121" y="25"/>
                    <a:pt x="109" y="15"/>
                  </a:cubicBezTo>
                  <a:cubicBezTo>
                    <a:pt x="98" y="5"/>
                    <a:pt x="84" y="0"/>
                    <a:pt x="66" y="0"/>
                  </a:cubicBezTo>
                  <a:cubicBezTo>
                    <a:pt x="42" y="0"/>
                    <a:pt x="25" y="8"/>
                    <a:pt x="14" y="25"/>
                  </a:cubicBezTo>
                  <a:cubicBezTo>
                    <a:pt x="7" y="35"/>
                    <a:pt x="5" y="47"/>
                    <a:pt x="4" y="67"/>
                  </a:cubicBezTo>
                  <a:lnTo>
                    <a:pt x="27" y="67"/>
                  </a:lnTo>
                  <a:cubicBezTo>
                    <a:pt x="28" y="53"/>
                    <a:pt x="30" y="46"/>
                    <a:pt x="33" y="39"/>
                  </a:cubicBezTo>
                  <a:cubicBezTo>
                    <a:pt x="39" y="28"/>
                    <a:pt x="51" y="20"/>
                    <a:pt x="66" y="20"/>
                  </a:cubicBezTo>
                  <a:cubicBezTo>
                    <a:pt x="87" y="20"/>
                    <a:pt x="103" y="36"/>
                    <a:pt x="103" y="57"/>
                  </a:cubicBezTo>
                  <a:cubicBezTo>
                    <a:pt x="103" y="72"/>
                    <a:pt x="94" y="85"/>
                    <a:pt x="77" y="95"/>
                  </a:cubicBezTo>
                  <a:lnTo>
                    <a:pt x="53" y="109"/>
                  </a:lnTo>
                  <a:cubicBezTo>
                    <a:pt x="13" y="132"/>
                    <a:pt x="2" y="150"/>
                    <a:pt x="0" y="192"/>
                  </a:cubicBezTo>
                  <a:lnTo>
                    <a:pt x="126" y="192"/>
                  </a:lnTo>
                  <a:lnTo>
                    <a:pt x="126" y="169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8">
              <a:extLst>
                <a:ext uri="{FF2B5EF4-FFF2-40B4-BE49-F238E27FC236}">
                  <a16:creationId xmlns:a16="http://schemas.microsoft.com/office/drawing/2014/main" id="{C18E05B3-EE38-FEA9-25FA-BEB02D645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087" y="4549116"/>
              <a:ext cx="91717" cy="144674"/>
            </a:xfrm>
            <a:custGeom>
              <a:avLst/>
              <a:gdLst>
                <a:gd name="T0" fmla="*/ 50 w 126"/>
                <a:gd name="T1" fmla="*/ 104 h 199"/>
                <a:gd name="T2" fmla="*/ 53 w 126"/>
                <a:gd name="T3" fmla="*/ 104 h 199"/>
                <a:gd name="T4" fmla="*/ 63 w 126"/>
                <a:gd name="T5" fmla="*/ 104 h 199"/>
                <a:gd name="T6" fmla="*/ 102 w 126"/>
                <a:gd name="T7" fmla="*/ 139 h 199"/>
                <a:gd name="T8" fmla="*/ 63 w 126"/>
                <a:gd name="T9" fmla="*/ 178 h 199"/>
                <a:gd name="T10" fmla="*/ 23 w 126"/>
                <a:gd name="T11" fmla="*/ 137 h 199"/>
                <a:gd name="T12" fmla="*/ 0 w 126"/>
                <a:gd name="T13" fmla="*/ 137 h 199"/>
                <a:gd name="T14" fmla="*/ 8 w 126"/>
                <a:gd name="T15" fmla="*/ 171 h 199"/>
                <a:gd name="T16" fmla="*/ 62 w 126"/>
                <a:gd name="T17" fmla="*/ 199 h 199"/>
                <a:gd name="T18" fmla="*/ 126 w 126"/>
                <a:gd name="T19" fmla="*/ 139 h 199"/>
                <a:gd name="T20" fmla="*/ 94 w 126"/>
                <a:gd name="T21" fmla="*/ 93 h 199"/>
                <a:gd name="T22" fmla="*/ 120 w 126"/>
                <a:gd name="T23" fmla="*/ 53 h 199"/>
                <a:gd name="T24" fmla="*/ 63 w 126"/>
                <a:gd name="T25" fmla="*/ 0 h 199"/>
                <a:gd name="T26" fmla="*/ 4 w 126"/>
                <a:gd name="T27" fmla="*/ 62 h 199"/>
                <a:gd name="T28" fmla="*/ 27 w 126"/>
                <a:gd name="T29" fmla="*/ 62 h 199"/>
                <a:gd name="T30" fmla="*/ 31 w 126"/>
                <a:gd name="T31" fmla="*/ 38 h 199"/>
                <a:gd name="T32" fmla="*/ 63 w 126"/>
                <a:gd name="T33" fmla="*/ 20 h 199"/>
                <a:gd name="T34" fmla="*/ 96 w 126"/>
                <a:gd name="T35" fmla="*/ 54 h 199"/>
                <a:gd name="T36" fmla="*/ 81 w 126"/>
                <a:gd name="T37" fmla="*/ 80 h 199"/>
                <a:gd name="T38" fmla="*/ 50 w 126"/>
                <a:gd name="T39" fmla="*/ 84 h 199"/>
                <a:gd name="T40" fmla="*/ 50 w 126"/>
                <a:gd name="T41" fmla="*/ 10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99">
                  <a:moveTo>
                    <a:pt x="50" y="104"/>
                  </a:moveTo>
                  <a:lnTo>
                    <a:pt x="53" y="104"/>
                  </a:lnTo>
                  <a:lnTo>
                    <a:pt x="63" y="104"/>
                  </a:lnTo>
                  <a:cubicBezTo>
                    <a:pt x="88" y="104"/>
                    <a:pt x="102" y="116"/>
                    <a:pt x="102" y="139"/>
                  </a:cubicBezTo>
                  <a:cubicBezTo>
                    <a:pt x="102" y="163"/>
                    <a:pt x="87" y="178"/>
                    <a:pt x="63" y="178"/>
                  </a:cubicBezTo>
                  <a:cubicBezTo>
                    <a:pt x="37" y="178"/>
                    <a:pt x="25" y="165"/>
                    <a:pt x="23" y="137"/>
                  </a:cubicBezTo>
                  <a:lnTo>
                    <a:pt x="0" y="137"/>
                  </a:lnTo>
                  <a:cubicBezTo>
                    <a:pt x="1" y="152"/>
                    <a:pt x="3" y="162"/>
                    <a:pt x="8" y="171"/>
                  </a:cubicBezTo>
                  <a:cubicBezTo>
                    <a:pt x="18" y="189"/>
                    <a:pt x="36" y="199"/>
                    <a:pt x="62" y="199"/>
                  </a:cubicBezTo>
                  <a:cubicBezTo>
                    <a:pt x="101" y="199"/>
                    <a:pt x="126" y="175"/>
                    <a:pt x="126" y="139"/>
                  </a:cubicBezTo>
                  <a:cubicBezTo>
                    <a:pt x="126" y="114"/>
                    <a:pt x="117" y="101"/>
                    <a:pt x="94" y="93"/>
                  </a:cubicBezTo>
                  <a:cubicBezTo>
                    <a:pt x="112" y="86"/>
                    <a:pt x="120" y="72"/>
                    <a:pt x="120" y="53"/>
                  </a:cubicBezTo>
                  <a:cubicBezTo>
                    <a:pt x="120" y="20"/>
                    <a:pt x="99" y="0"/>
                    <a:pt x="63" y="0"/>
                  </a:cubicBezTo>
                  <a:cubicBezTo>
                    <a:pt x="25" y="0"/>
                    <a:pt x="4" y="21"/>
                    <a:pt x="4" y="62"/>
                  </a:cubicBezTo>
                  <a:lnTo>
                    <a:pt x="27" y="62"/>
                  </a:lnTo>
                  <a:cubicBezTo>
                    <a:pt x="27" y="50"/>
                    <a:pt x="28" y="44"/>
                    <a:pt x="31" y="38"/>
                  </a:cubicBezTo>
                  <a:cubicBezTo>
                    <a:pt x="37" y="27"/>
                    <a:pt x="48" y="20"/>
                    <a:pt x="63" y="20"/>
                  </a:cubicBezTo>
                  <a:cubicBezTo>
                    <a:pt x="84" y="20"/>
                    <a:pt x="96" y="33"/>
                    <a:pt x="96" y="54"/>
                  </a:cubicBezTo>
                  <a:cubicBezTo>
                    <a:pt x="96" y="67"/>
                    <a:pt x="92" y="76"/>
                    <a:pt x="81" y="80"/>
                  </a:cubicBezTo>
                  <a:cubicBezTo>
                    <a:pt x="75" y="83"/>
                    <a:pt x="66" y="84"/>
                    <a:pt x="50" y="84"/>
                  </a:cubicBezTo>
                  <a:lnTo>
                    <a:pt x="50" y="10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9">
              <a:extLst>
                <a:ext uri="{FF2B5EF4-FFF2-40B4-BE49-F238E27FC236}">
                  <a16:creationId xmlns:a16="http://schemas.microsoft.com/office/drawing/2014/main" id="{2815B953-2C40-5D03-3E00-F97528726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6160" y="4549116"/>
              <a:ext cx="95592" cy="139460"/>
            </a:xfrm>
            <a:custGeom>
              <a:avLst/>
              <a:gdLst>
                <a:gd name="T0" fmla="*/ 80 w 131"/>
                <a:gd name="T1" fmla="*/ 146 h 193"/>
                <a:gd name="T2" fmla="*/ 80 w 131"/>
                <a:gd name="T3" fmla="*/ 193 h 193"/>
                <a:gd name="T4" fmla="*/ 103 w 131"/>
                <a:gd name="T5" fmla="*/ 193 h 193"/>
                <a:gd name="T6" fmla="*/ 103 w 131"/>
                <a:gd name="T7" fmla="*/ 146 h 193"/>
                <a:gd name="T8" fmla="*/ 131 w 131"/>
                <a:gd name="T9" fmla="*/ 146 h 193"/>
                <a:gd name="T10" fmla="*/ 131 w 131"/>
                <a:gd name="T11" fmla="*/ 125 h 193"/>
                <a:gd name="T12" fmla="*/ 103 w 131"/>
                <a:gd name="T13" fmla="*/ 125 h 193"/>
                <a:gd name="T14" fmla="*/ 103 w 131"/>
                <a:gd name="T15" fmla="*/ 0 h 193"/>
                <a:gd name="T16" fmla="*/ 86 w 131"/>
                <a:gd name="T17" fmla="*/ 0 h 193"/>
                <a:gd name="T18" fmla="*/ 0 w 131"/>
                <a:gd name="T19" fmla="*/ 121 h 193"/>
                <a:gd name="T20" fmla="*/ 0 w 131"/>
                <a:gd name="T21" fmla="*/ 146 h 193"/>
                <a:gd name="T22" fmla="*/ 80 w 131"/>
                <a:gd name="T23" fmla="*/ 146 h 193"/>
                <a:gd name="T24" fmla="*/ 80 w 131"/>
                <a:gd name="T25" fmla="*/ 125 h 193"/>
                <a:gd name="T26" fmla="*/ 20 w 131"/>
                <a:gd name="T27" fmla="*/ 125 h 193"/>
                <a:gd name="T28" fmla="*/ 80 w 131"/>
                <a:gd name="T29" fmla="*/ 40 h 193"/>
                <a:gd name="T30" fmla="*/ 80 w 131"/>
                <a:gd name="T31" fmla="*/ 12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193">
                  <a:moveTo>
                    <a:pt x="80" y="146"/>
                  </a:moveTo>
                  <a:lnTo>
                    <a:pt x="80" y="193"/>
                  </a:lnTo>
                  <a:lnTo>
                    <a:pt x="103" y="193"/>
                  </a:lnTo>
                  <a:lnTo>
                    <a:pt x="103" y="146"/>
                  </a:lnTo>
                  <a:lnTo>
                    <a:pt x="131" y="146"/>
                  </a:lnTo>
                  <a:lnTo>
                    <a:pt x="131" y="125"/>
                  </a:lnTo>
                  <a:lnTo>
                    <a:pt x="103" y="125"/>
                  </a:lnTo>
                  <a:lnTo>
                    <a:pt x="103" y="0"/>
                  </a:lnTo>
                  <a:lnTo>
                    <a:pt x="86" y="0"/>
                  </a:lnTo>
                  <a:lnTo>
                    <a:pt x="0" y="121"/>
                  </a:lnTo>
                  <a:lnTo>
                    <a:pt x="0" y="146"/>
                  </a:lnTo>
                  <a:lnTo>
                    <a:pt x="80" y="146"/>
                  </a:lnTo>
                  <a:close/>
                  <a:moveTo>
                    <a:pt x="80" y="125"/>
                  </a:moveTo>
                  <a:lnTo>
                    <a:pt x="20" y="125"/>
                  </a:lnTo>
                  <a:lnTo>
                    <a:pt x="80" y="40"/>
                  </a:lnTo>
                  <a:lnTo>
                    <a:pt x="80" y="125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0">
              <a:extLst>
                <a:ext uri="{FF2B5EF4-FFF2-40B4-BE49-F238E27FC236}">
                  <a16:creationId xmlns:a16="http://schemas.microsoft.com/office/drawing/2014/main" id="{5843DC84-6F89-0027-6B51-FC3509E03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818" y="4551722"/>
              <a:ext cx="91717" cy="142067"/>
            </a:xfrm>
            <a:custGeom>
              <a:avLst/>
              <a:gdLst>
                <a:gd name="T0" fmla="*/ 118 w 127"/>
                <a:gd name="T1" fmla="*/ 0 h 195"/>
                <a:gd name="T2" fmla="*/ 20 w 127"/>
                <a:gd name="T3" fmla="*/ 0 h 195"/>
                <a:gd name="T4" fmla="*/ 6 w 127"/>
                <a:gd name="T5" fmla="*/ 103 h 195"/>
                <a:gd name="T6" fmla="*/ 27 w 127"/>
                <a:gd name="T7" fmla="*/ 103 h 195"/>
                <a:gd name="T8" fmla="*/ 62 w 127"/>
                <a:gd name="T9" fmla="*/ 85 h 195"/>
                <a:gd name="T10" fmla="*/ 103 w 127"/>
                <a:gd name="T11" fmla="*/ 130 h 195"/>
                <a:gd name="T12" fmla="*/ 62 w 127"/>
                <a:gd name="T13" fmla="*/ 174 h 195"/>
                <a:gd name="T14" fmla="*/ 23 w 127"/>
                <a:gd name="T15" fmla="*/ 142 h 195"/>
                <a:gd name="T16" fmla="*/ 0 w 127"/>
                <a:gd name="T17" fmla="*/ 142 h 195"/>
                <a:gd name="T18" fmla="*/ 11 w 127"/>
                <a:gd name="T19" fmla="*/ 172 h 195"/>
                <a:gd name="T20" fmla="*/ 63 w 127"/>
                <a:gd name="T21" fmla="*/ 195 h 195"/>
                <a:gd name="T22" fmla="*/ 127 w 127"/>
                <a:gd name="T23" fmla="*/ 127 h 195"/>
                <a:gd name="T24" fmla="*/ 66 w 127"/>
                <a:gd name="T25" fmla="*/ 64 h 195"/>
                <a:gd name="T26" fmla="*/ 31 w 127"/>
                <a:gd name="T27" fmla="*/ 76 h 195"/>
                <a:gd name="T28" fmla="*/ 39 w 127"/>
                <a:gd name="T29" fmla="*/ 23 h 195"/>
                <a:gd name="T30" fmla="*/ 118 w 127"/>
                <a:gd name="T31" fmla="*/ 23 h 195"/>
                <a:gd name="T32" fmla="*/ 118 w 127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95">
                  <a:moveTo>
                    <a:pt x="118" y="0"/>
                  </a:moveTo>
                  <a:lnTo>
                    <a:pt x="20" y="0"/>
                  </a:lnTo>
                  <a:lnTo>
                    <a:pt x="6" y="103"/>
                  </a:lnTo>
                  <a:lnTo>
                    <a:pt x="27" y="103"/>
                  </a:lnTo>
                  <a:cubicBezTo>
                    <a:pt x="38" y="89"/>
                    <a:pt x="47" y="85"/>
                    <a:pt x="62" y="85"/>
                  </a:cubicBezTo>
                  <a:cubicBezTo>
                    <a:pt x="88" y="85"/>
                    <a:pt x="103" y="102"/>
                    <a:pt x="103" y="130"/>
                  </a:cubicBezTo>
                  <a:cubicBezTo>
                    <a:pt x="103" y="157"/>
                    <a:pt x="88" y="174"/>
                    <a:pt x="62" y="174"/>
                  </a:cubicBezTo>
                  <a:cubicBezTo>
                    <a:pt x="42" y="174"/>
                    <a:pt x="29" y="164"/>
                    <a:pt x="23" y="142"/>
                  </a:cubicBezTo>
                  <a:lnTo>
                    <a:pt x="0" y="142"/>
                  </a:lnTo>
                  <a:cubicBezTo>
                    <a:pt x="3" y="158"/>
                    <a:pt x="6" y="165"/>
                    <a:pt x="11" y="172"/>
                  </a:cubicBezTo>
                  <a:cubicBezTo>
                    <a:pt x="22" y="187"/>
                    <a:pt x="41" y="195"/>
                    <a:pt x="63" y="195"/>
                  </a:cubicBezTo>
                  <a:cubicBezTo>
                    <a:pt x="101" y="195"/>
                    <a:pt x="127" y="167"/>
                    <a:pt x="127" y="127"/>
                  </a:cubicBezTo>
                  <a:cubicBezTo>
                    <a:pt x="127" y="90"/>
                    <a:pt x="103" y="64"/>
                    <a:pt x="66" y="64"/>
                  </a:cubicBezTo>
                  <a:cubicBezTo>
                    <a:pt x="53" y="64"/>
                    <a:pt x="42" y="68"/>
                    <a:pt x="31" y="76"/>
                  </a:cubicBezTo>
                  <a:lnTo>
                    <a:pt x="39" y="23"/>
                  </a:lnTo>
                  <a:lnTo>
                    <a:pt x="118" y="2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40D40C40-558F-4900-67B5-64C7E7F72F56}"/>
                </a:ext>
              </a:extLst>
            </p:cNvPr>
            <p:cNvGrpSpPr/>
            <p:nvPr/>
          </p:nvGrpSpPr>
          <p:grpSpPr>
            <a:xfrm>
              <a:off x="1926729" y="4732436"/>
              <a:ext cx="3196051" cy="307777"/>
              <a:chOff x="4289426" y="5460498"/>
              <a:chExt cx="4288022" cy="430864"/>
            </a:xfrm>
          </p:grpSpPr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11371DA5-DC5D-F514-4B42-E3BA7A19ACDD}"/>
                  </a:ext>
                </a:extLst>
              </p:cNvPr>
              <p:cNvSpPr txBox="1"/>
              <p:nvPr/>
            </p:nvSpPr>
            <p:spPr>
              <a:xfrm>
                <a:off x="7830074" y="5460498"/>
                <a:ext cx="747374" cy="430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deg</a:t>
                </a:r>
                <a:endParaRPr lang="en-US" sz="1400" dirty="0"/>
              </a:p>
            </p:txBody>
          </p: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B1F14913-C591-E1D3-2057-8112BD9F77D5}"/>
                  </a:ext>
                </a:extLst>
              </p:cNvPr>
              <p:cNvGrpSpPr/>
              <p:nvPr/>
            </p:nvGrpSpPr>
            <p:grpSpPr>
              <a:xfrm>
                <a:off x="4289426" y="5562601"/>
                <a:ext cx="4156710" cy="249238"/>
                <a:chOff x="4289426" y="5562601"/>
                <a:chExt cx="4156710" cy="249238"/>
              </a:xfrm>
            </p:grpSpPr>
            <p:sp>
              <p:nvSpPr>
                <p:cNvPr id="399" name="Freeform 21">
                  <a:extLst>
                    <a:ext uri="{FF2B5EF4-FFF2-40B4-BE49-F238E27FC236}">
                      <a16:creationId xmlns:a16="http://schemas.microsoft.com/office/drawing/2014/main" id="{39562F9A-B344-76CF-D92C-2705B4A698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89426" y="5565776"/>
                  <a:ext cx="150813" cy="188913"/>
                </a:xfrm>
                <a:custGeom>
                  <a:avLst/>
                  <a:gdLst>
                    <a:gd name="T0" fmla="*/ 0 w 170"/>
                    <a:gd name="T1" fmla="*/ 214 h 214"/>
                    <a:gd name="T2" fmla="*/ 83 w 170"/>
                    <a:gd name="T3" fmla="*/ 214 h 214"/>
                    <a:gd name="T4" fmla="*/ 170 w 170"/>
                    <a:gd name="T5" fmla="*/ 107 h 214"/>
                    <a:gd name="T6" fmla="*/ 83 w 170"/>
                    <a:gd name="T7" fmla="*/ 0 h 214"/>
                    <a:gd name="T8" fmla="*/ 0 w 170"/>
                    <a:gd name="T9" fmla="*/ 0 h 214"/>
                    <a:gd name="T10" fmla="*/ 0 w 170"/>
                    <a:gd name="T11" fmla="*/ 214 h 214"/>
                    <a:gd name="T12" fmla="*/ 27 w 170"/>
                    <a:gd name="T13" fmla="*/ 190 h 214"/>
                    <a:gd name="T14" fmla="*/ 27 w 170"/>
                    <a:gd name="T15" fmla="*/ 24 h 214"/>
                    <a:gd name="T16" fmla="*/ 78 w 170"/>
                    <a:gd name="T17" fmla="*/ 24 h 214"/>
                    <a:gd name="T18" fmla="*/ 142 w 170"/>
                    <a:gd name="T19" fmla="*/ 107 h 214"/>
                    <a:gd name="T20" fmla="*/ 78 w 170"/>
                    <a:gd name="T21" fmla="*/ 190 h 214"/>
                    <a:gd name="T22" fmla="*/ 27 w 170"/>
                    <a:gd name="T23" fmla="*/ 19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" h="214">
                      <a:moveTo>
                        <a:pt x="0" y="214"/>
                      </a:moveTo>
                      <a:lnTo>
                        <a:pt x="83" y="214"/>
                      </a:lnTo>
                      <a:cubicBezTo>
                        <a:pt x="137" y="214"/>
                        <a:pt x="170" y="174"/>
                        <a:pt x="170" y="107"/>
                      </a:cubicBezTo>
                      <a:cubicBezTo>
                        <a:pt x="170" y="41"/>
                        <a:pt x="137" y="0"/>
                        <a:pt x="83" y="0"/>
                      </a:cubicBezTo>
                      <a:lnTo>
                        <a:pt x="0" y="0"/>
                      </a:lnTo>
                      <a:lnTo>
                        <a:pt x="0" y="214"/>
                      </a:lnTo>
                      <a:close/>
                      <a:moveTo>
                        <a:pt x="27" y="190"/>
                      </a:moveTo>
                      <a:lnTo>
                        <a:pt x="27" y="24"/>
                      </a:lnTo>
                      <a:lnTo>
                        <a:pt x="78" y="24"/>
                      </a:lnTo>
                      <a:cubicBezTo>
                        <a:pt x="120" y="24"/>
                        <a:pt x="142" y="53"/>
                        <a:pt x="142" y="107"/>
                      </a:cubicBezTo>
                      <a:cubicBezTo>
                        <a:pt x="142" y="161"/>
                        <a:pt x="120" y="190"/>
                        <a:pt x="78" y="190"/>
                      </a:cubicBezTo>
                      <a:lnTo>
                        <a:pt x="27" y="19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22">
                  <a:extLst>
                    <a:ext uri="{FF2B5EF4-FFF2-40B4-BE49-F238E27FC236}">
                      <a16:creationId xmlns:a16="http://schemas.microsoft.com/office/drawing/2014/main" id="{94AAA4AD-2463-2DE4-994A-DDF0DD59FA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64051" y="5614989"/>
                  <a:ext cx="123825" cy="146050"/>
                </a:xfrm>
                <a:custGeom>
                  <a:avLst/>
                  <a:gdLst>
                    <a:gd name="T0" fmla="*/ 138 w 138"/>
                    <a:gd name="T1" fmla="*/ 89 h 165"/>
                    <a:gd name="T2" fmla="*/ 132 w 138"/>
                    <a:gd name="T3" fmla="*/ 40 h 165"/>
                    <a:gd name="T4" fmla="*/ 70 w 138"/>
                    <a:gd name="T5" fmla="*/ 0 h 165"/>
                    <a:gd name="T6" fmla="*/ 0 w 138"/>
                    <a:gd name="T7" fmla="*/ 83 h 165"/>
                    <a:gd name="T8" fmla="*/ 69 w 138"/>
                    <a:gd name="T9" fmla="*/ 165 h 165"/>
                    <a:gd name="T10" fmla="*/ 135 w 138"/>
                    <a:gd name="T11" fmla="*/ 111 h 165"/>
                    <a:gd name="T12" fmla="*/ 110 w 138"/>
                    <a:gd name="T13" fmla="*/ 111 h 165"/>
                    <a:gd name="T14" fmla="*/ 70 w 138"/>
                    <a:gd name="T15" fmla="*/ 142 h 165"/>
                    <a:gd name="T16" fmla="*/ 33 w 138"/>
                    <a:gd name="T17" fmla="*/ 122 h 165"/>
                    <a:gd name="T18" fmla="*/ 25 w 138"/>
                    <a:gd name="T19" fmla="*/ 89 h 165"/>
                    <a:gd name="T20" fmla="*/ 138 w 138"/>
                    <a:gd name="T21" fmla="*/ 89 h 165"/>
                    <a:gd name="T22" fmla="*/ 26 w 138"/>
                    <a:gd name="T23" fmla="*/ 69 h 165"/>
                    <a:gd name="T24" fmla="*/ 70 w 138"/>
                    <a:gd name="T25" fmla="*/ 22 h 165"/>
                    <a:gd name="T26" fmla="*/ 112 w 138"/>
                    <a:gd name="T27" fmla="*/ 69 h 165"/>
                    <a:gd name="T28" fmla="*/ 26 w 138"/>
                    <a:gd name="T29" fmla="*/ 6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8" h="165">
                      <a:moveTo>
                        <a:pt x="138" y="89"/>
                      </a:moveTo>
                      <a:cubicBezTo>
                        <a:pt x="138" y="66"/>
                        <a:pt x="137" y="52"/>
                        <a:pt x="132" y="40"/>
                      </a:cubicBezTo>
                      <a:cubicBezTo>
                        <a:pt x="122" y="15"/>
                        <a:pt x="99" y="0"/>
                        <a:pt x="70" y="0"/>
                      </a:cubicBezTo>
                      <a:cubicBezTo>
                        <a:pt x="27" y="0"/>
                        <a:pt x="0" y="32"/>
                        <a:pt x="0" y="83"/>
                      </a:cubicBezTo>
                      <a:cubicBezTo>
                        <a:pt x="0" y="134"/>
                        <a:pt x="26" y="165"/>
                        <a:pt x="69" y="165"/>
                      </a:cubicBezTo>
                      <a:cubicBezTo>
                        <a:pt x="105" y="165"/>
                        <a:pt x="129" y="145"/>
                        <a:pt x="135" y="111"/>
                      </a:cubicBezTo>
                      <a:lnTo>
                        <a:pt x="110" y="111"/>
                      </a:lnTo>
                      <a:cubicBezTo>
                        <a:pt x="104" y="132"/>
                        <a:pt x="90" y="142"/>
                        <a:pt x="70" y="142"/>
                      </a:cubicBezTo>
                      <a:cubicBezTo>
                        <a:pt x="55" y="142"/>
                        <a:pt x="41" y="135"/>
                        <a:pt x="33" y="122"/>
                      </a:cubicBezTo>
                      <a:cubicBezTo>
                        <a:pt x="27" y="113"/>
                        <a:pt x="25" y="105"/>
                        <a:pt x="25" y="89"/>
                      </a:cubicBezTo>
                      <a:lnTo>
                        <a:pt x="138" y="89"/>
                      </a:lnTo>
                      <a:close/>
                      <a:moveTo>
                        <a:pt x="26" y="69"/>
                      </a:moveTo>
                      <a:cubicBezTo>
                        <a:pt x="28" y="41"/>
                        <a:pt x="45" y="22"/>
                        <a:pt x="70" y="22"/>
                      </a:cubicBezTo>
                      <a:cubicBezTo>
                        <a:pt x="95" y="22"/>
                        <a:pt x="112" y="42"/>
                        <a:pt x="112" y="69"/>
                      </a:cubicBezTo>
                      <a:lnTo>
                        <a:pt x="26" y="69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23">
                  <a:extLst>
                    <a:ext uri="{FF2B5EF4-FFF2-40B4-BE49-F238E27FC236}">
                      <a16:creationId xmlns:a16="http://schemas.microsoft.com/office/drawing/2014/main" id="{4C2FE871-1A0E-871D-BD8F-B1E6B7A20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2163" y="5618164"/>
                  <a:ext cx="122238" cy="136525"/>
                </a:xfrm>
                <a:custGeom>
                  <a:avLst/>
                  <a:gdLst>
                    <a:gd name="T0" fmla="*/ 80 w 139"/>
                    <a:gd name="T1" fmla="*/ 154 h 154"/>
                    <a:gd name="T2" fmla="*/ 139 w 139"/>
                    <a:gd name="T3" fmla="*/ 0 h 154"/>
                    <a:gd name="T4" fmla="*/ 112 w 139"/>
                    <a:gd name="T5" fmla="*/ 0 h 154"/>
                    <a:gd name="T6" fmla="*/ 68 w 139"/>
                    <a:gd name="T7" fmla="*/ 125 h 154"/>
                    <a:gd name="T8" fmla="*/ 27 w 139"/>
                    <a:gd name="T9" fmla="*/ 0 h 154"/>
                    <a:gd name="T10" fmla="*/ 0 w 139"/>
                    <a:gd name="T11" fmla="*/ 0 h 154"/>
                    <a:gd name="T12" fmla="*/ 54 w 139"/>
                    <a:gd name="T13" fmla="*/ 154 h 154"/>
                    <a:gd name="T14" fmla="*/ 80 w 139"/>
                    <a:gd name="T15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9" h="154">
                      <a:moveTo>
                        <a:pt x="80" y="154"/>
                      </a:moveTo>
                      <a:lnTo>
                        <a:pt x="139" y="0"/>
                      </a:lnTo>
                      <a:lnTo>
                        <a:pt x="112" y="0"/>
                      </a:lnTo>
                      <a:lnTo>
                        <a:pt x="68" y="125"/>
                      </a:lnTo>
                      <a:lnTo>
                        <a:pt x="27" y="0"/>
                      </a:lnTo>
                      <a:lnTo>
                        <a:pt x="0" y="0"/>
                      </a:lnTo>
                      <a:lnTo>
                        <a:pt x="54" y="154"/>
                      </a:lnTo>
                      <a:lnTo>
                        <a:pt x="80" y="15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Freeform 24">
                  <a:extLst>
                    <a:ext uri="{FF2B5EF4-FFF2-40B4-BE49-F238E27FC236}">
                      <a16:creationId xmlns:a16="http://schemas.microsoft.com/office/drawing/2014/main" id="{95BE4F99-8DF8-85DC-6609-F3107C459D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46626" y="5565776"/>
                  <a:ext cx="22225" cy="188913"/>
                </a:xfrm>
                <a:custGeom>
                  <a:avLst/>
                  <a:gdLst>
                    <a:gd name="T0" fmla="*/ 25 w 25"/>
                    <a:gd name="T1" fmla="*/ 60 h 214"/>
                    <a:gd name="T2" fmla="*/ 0 w 25"/>
                    <a:gd name="T3" fmla="*/ 60 h 214"/>
                    <a:gd name="T4" fmla="*/ 0 w 25"/>
                    <a:gd name="T5" fmla="*/ 214 h 214"/>
                    <a:gd name="T6" fmla="*/ 25 w 25"/>
                    <a:gd name="T7" fmla="*/ 214 h 214"/>
                    <a:gd name="T8" fmla="*/ 25 w 25"/>
                    <a:gd name="T9" fmla="*/ 60 h 214"/>
                    <a:gd name="T10" fmla="*/ 25 w 25"/>
                    <a:gd name="T11" fmla="*/ 0 h 214"/>
                    <a:gd name="T12" fmla="*/ 0 w 25"/>
                    <a:gd name="T13" fmla="*/ 0 h 214"/>
                    <a:gd name="T14" fmla="*/ 0 w 25"/>
                    <a:gd name="T15" fmla="*/ 31 h 214"/>
                    <a:gd name="T16" fmla="*/ 25 w 25"/>
                    <a:gd name="T17" fmla="*/ 31 h 214"/>
                    <a:gd name="T18" fmla="*/ 25 w 25"/>
                    <a:gd name="T19" fmla="*/ 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214">
                      <a:moveTo>
                        <a:pt x="25" y="60"/>
                      </a:moveTo>
                      <a:lnTo>
                        <a:pt x="0" y="60"/>
                      </a:lnTo>
                      <a:lnTo>
                        <a:pt x="0" y="214"/>
                      </a:lnTo>
                      <a:lnTo>
                        <a:pt x="25" y="214"/>
                      </a:lnTo>
                      <a:lnTo>
                        <a:pt x="25" y="60"/>
                      </a:lnTo>
                      <a:close/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0" y="31"/>
                      </a:lnTo>
                      <a:lnTo>
                        <a:pt x="25" y="3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Freeform 25">
                  <a:extLst>
                    <a:ext uri="{FF2B5EF4-FFF2-40B4-BE49-F238E27FC236}">
                      <a16:creationId xmlns:a16="http://schemas.microsoft.com/office/drawing/2014/main" id="{1947D003-2FA4-B35D-F518-6B505CF7ED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97426" y="5614989"/>
                  <a:ext cx="128588" cy="146050"/>
                </a:xfrm>
                <a:custGeom>
                  <a:avLst/>
                  <a:gdLst>
                    <a:gd name="T0" fmla="*/ 145 w 145"/>
                    <a:gd name="T1" fmla="*/ 144 h 165"/>
                    <a:gd name="T2" fmla="*/ 139 w 145"/>
                    <a:gd name="T3" fmla="*/ 144 h 165"/>
                    <a:gd name="T4" fmla="*/ 126 w 145"/>
                    <a:gd name="T5" fmla="*/ 132 h 165"/>
                    <a:gd name="T6" fmla="*/ 126 w 145"/>
                    <a:gd name="T7" fmla="*/ 42 h 165"/>
                    <a:gd name="T8" fmla="*/ 68 w 145"/>
                    <a:gd name="T9" fmla="*/ 0 h 165"/>
                    <a:gd name="T10" fmla="*/ 17 w 145"/>
                    <a:gd name="T11" fmla="*/ 18 h 165"/>
                    <a:gd name="T12" fmla="*/ 7 w 145"/>
                    <a:gd name="T13" fmla="*/ 50 h 165"/>
                    <a:gd name="T14" fmla="*/ 31 w 145"/>
                    <a:gd name="T15" fmla="*/ 50 h 165"/>
                    <a:gd name="T16" fmla="*/ 67 w 145"/>
                    <a:gd name="T17" fmla="*/ 22 h 165"/>
                    <a:gd name="T18" fmla="*/ 102 w 145"/>
                    <a:gd name="T19" fmla="*/ 45 h 165"/>
                    <a:gd name="T20" fmla="*/ 102 w 145"/>
                    <a:gd name="T21" fmla="*/ 52 h 165"/>
                    <a:gd name="T22" fmla="*/ 76 w 145"/>
                    <a:gd name="T23" fmla="*/ 69 h 165"/>
                    <a:gd name="T24" fmla="*/ 27 w 145"/>
                    <a:gd name="T25" fmla="*/ 78 h 165"/>
                    <a:gd name="T26" fmla="*/ 0 w 145"/>
                    <a:gd name="T27" fmla="*/ 119 h 165"/>
                    <a:gd name="T28" fmla="*/ 50 w 145"/>
                    <a:gd name="T29" fmla="*/ 165 h 165"/>
                    <a:gd name="T30" fmla="*/ 103 w 145"/>
                    <a:gd name="T31" fmla="*/ 142 h 165"/>
                    <a:gd name="T32" fmla="*/ 128 w 145"/>
                    <a:gd name="T33" fmla="*/ 165 h 165"/>
                    <a:gd name="T34" fmla="*/ 145 w 145"/>
                    <a:gd name="T35" fmla="*/ 162 h 165"/>
                    <a:gd name="T36" fmla="*/ 145 w 145"/>
                    <a:gd name="T37" fmla="*/ 144 h 165"/>
                    <a:gd name="T38" fmla="*/ 102 w 145"/>
                    <a:gd name="T39" fmla="*/ 110 h 165"/>
                    <a:gd name="T40" fmla="*/ 92 w 145"/>
                    <a:gd name="T41" fmla="*/ 130 h 165"/>
                    <a:gd name="T42" fmla="*/ 56 w 145"/>
                    <a:gd name="T43" fmla="*/ 143 h 165"/>
                    <a:gd name="T44" fmla="*/ 26 w 145"/>
                    <a:gd name="T45" fmla="*/ 119 h 165"/>
                    <a:gd name="T46" fmla="*/ 62 w 145"/>
                    <a:gd name="T47" fmla="*/ 91 h 165"/>
                    <a:gd name="T48" fmla="*/ 102 w 145"/>
                    <a:gd name="T49" fmla="*/ 82 h 165"/>
                    <a:gd name="T50" fmla="*/ 102 w 145"/>
                    <a:gd name="T51" fmla="*/ 11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45" h="165">
                      <a:moveTo>
                        <a:pt x="145" y="144"/>
                      </a:moveTo>
                      <a:cubicBezTo>
                        <a:pt x="142" y="144"/>
                        <a:pt x="141" y="144"/>
                        <a:pt x="139" y="144"/>
                      </a:cubicBezTo>
                      <a:cubicBezTo>
                        <a:pt x="131" y="144"/>
                        <a:pt x="126" y="140"/>
                        <a:pt x="126" y="132"/>
                      </a:cubicBezTo>
                      <a:lnTo>
                        <a:pt x="126" y="42"/>
                      </a:lnTo>
                      <a:cubicBezTo>
                        <a:pt x="126" y="15"/>
                        <a:pt x="106" y="0"/>
                        <a:pt x="68" y="0"/>
                      </a:cubicBezTo>
                      <a:cubicBezTo>
                        <a:pt x="46" y="0"/>
                        <a:pt x="28" y="6"/>
                        <a:pt x="17" y="18"/>
                      </a:cubicBezTo>
                      <a:cubicBezTo>
                        <a:pt x="10" y="26"/>
                        <a:pt x="7" y="35"/>
                        <a:pt x="7" y="50"/>
                      </a:cubicBezTo>
                      <a:lnTo>
                        <a:pt x="31" y="50"/>
                      </a:lnTo>
                      <a:cubicBezTo>
                        <a:pt x="33" y="31"/>
                        <a:pt x="45" y="22"/>
                        <a:pt x="67" y="22"/>
                      </a:cubicBezTo>
                      <a:cubicBezTo>
                        <a:pt x="90" y="22"/>
                        <a:pt x="102" y="31"/>
                        <a:pt x="102" y="45"/>
                      </a:cubicBezTo>
                      <a:lnTo>
                        <a:pt x="102" y="52"/>
                      </a:lnTo>
                      <a:cubicBezTo>
                        <a:pt x="101" y="62"/>
                        <a:pt x="96" y="66"/>
                        <a:pt x="76" y="69"/>
                      </a:cubicBezTo>
                      <a:cubicBezTo>
                        <a:pt x="42" y="73"/>
                        <a:pt x="36" y="74"/>
                        <a:pt x="27" y="78"/>
                      </a:cubicBezTo>
                      <a:cubicBezTo>
                        <a:pt x="9" y="86"/>
                        <a:pt x="0" y="99"/>
                        <a:pt x="0" y="119"/>
                      </a:cubicBezTo>
                      <a:cubicBezTo>
                        <a:pt x="0" y="147"/>
                        <a:pt x="19" y="165"/>
                        <a:pt x="50" y="165"/>
                      </a:cubicBezTo>
                      <a:cubicBezTo>
                        <a:pt x="70" y="165"/>
                        <a:pt x="85" y="158"/>
                        <a:pt x="103" y="142"/>
                      </a:cubicBezTo>
                      <a:cubicBezTo>
                        <a:pt x="104" y="158"/>
                        <a:pt x="112" y="165"/>
                        <a:pt x="128" y="165"/>
                      </a:cubicBezTo>
                      <a:cubicBezTo>
                        <a:pt x="133" y="165"/>
                        <a:pt x="136" y="164"/>
                        <a:pt x="145" y="162"/>
                      </a:cubicBezTo>
                      <a:lnTo>
                        <a:pt x="145" y="144"/>
                      </a:lnTo>
                      <a:close/>
                      <a:moveTo>
                        <a:pt x="102" y="110"/>
                      </a:moveTo>
                      <a:cubicBezTo>
                        <a:pt x="102" y="118"/>
                        <a:pt x="99" y="123"/>
                        <a:pt x="92" y="130"/>
                      </a:cubicBezTo>
                      <a:cubicBezTo>
                        <a:pt x="82" y="139"/>
                        <a:pt x="70" y="143"/>
                        <a:pt x="56" y="143"/>
                      </a:cubicBezTo>
                      <a:cubicBezTo>
                        <a:pt x="37" y="143"/>
                        <a:pt x="26" y="134"/>
                        <a:pt x="26" y="119"/>
                      </a:cubicBezTo>
                      <a:cubicBezTo>
                        <a:pt x="26" y="103"/>
                        <a:pt x="36" y="94"/>
                        <a:pt x="62" y="91"/>
                      </a:cubicBezTo>
                      <a:cubicBezTo>
                        <a:pt x="89" y="87"/>
                        <a:pt x="94" y="86"/>
                        <a:pt x="102" y="82"/>
                      </a:cubicBezTo>
                      <a:lnTo>
                        <a:pt x="102" y="11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4" name="Freeform 26">
                  <a:extLst>
                    <a:ext uri="{FF2B5EF4-FFF2-40B4-BE49-F238E27FC236}">
                      <a16:creationId xmlns:a16="http://schemas.microsoft.com/office/drawing/2014/main" id="{91CC2CD1-2EE5-2EF2-8874-A83E532F9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5538" y="5581651"/>
                  <a:ext cx="61913" cy="179388"/>
                </a:xfrm>
                <a:custGeom>
                  <a:avLst/>
                  <a:gdLst>
                    <a:gd name="T0" fmla="*/ 70 w 70"/>
                    <a:gd name="T1" fmla="*/ 42 h 203"/>
                    <a:gd name="T2" fmla="*/ 45 w 70"/>
                    <a:gd name="T3" fmla="*/ 42 h 203"/>
                    <a:gd name="T4" fmla="*/ 45 w 70"/>
                    <a:gd name="T5" fmla="*/ 0 h 203"/>
                    <a:gd name="T6" fmla="*/ 21 w 70"/>
                    <a:gd name="T7" fmla="*/ 0 h 203"/>
                    <a:gd name="T8" fmla="*/ 21 w 70"/>
                    <a:gd name="T9" fmla="*/ 42 h 203"/>
                    <a:gd name="T10" fmla="*/ 0 w 70"/>
                    <a:gd name="T11" fmla="*/ 42 h 203"/>
                    <a:gd name="T12" fmla="*/ 0 w 70"/>
                    <a:gd name="T13" fmla="*/ 62 h 203"/>
                    <a:gd name="T14" fmla="*/ 21 w 70"/>
                    <a:gd name="T15" fmla="*/ 62 h 203"/>
                    <a:gd name="T16" fmla="*/ 21 w 70"/>
                    <a:gd name="T17" fmla="*/ 178 h 203"/>
                    <a:gd name="T18" fmla="*/ 50 w 70"/>
                    <a:gd name="T19" fmla="*/ 203 h 203"/>
                    <a:gd name="T20" fmla="*/ 70 w 70"/>
                    <a:gd name="T21" fmla="*/ 201 h 203"/>
                    <a:gd name="T22" fmla="*/ 70 w 70"/>
                    <a:gd name="T23" fmla="*/ 180 h 203"/>
                    <a:gd name="T24" fmla="*/ 59 w 70"/>
                    <a:gd name="T25" fmla="*/ 181 h 203"/>
                    <a:gd name="T26" fmla="*/ 45 w 70"/>
                    <a:gd name="T27" fmla="*/ 168 h 203"/>
                    <a:gd name="T28" fmla="*/ 45 w 70"/>
                    <a:gd name="T29" fmla="*/ 62 h 203"/>
                    <a:gd name="T30" fmla="*/ 70 w 70"/>
                    <a:gd name="T31" fmla="*/ 62 h 203"/>
                    <a:gd name="T32" fmla="*/ 70 w 70"/>
                    <a:gd name="T33" fmla="*/ 4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0" h="203">
                      <a:moveTo>
                        <a:pt x="70" y="42"/>
                      </a:moveTo>
                      <a:lnTo>
                        <a:pt x="45" y="42"/>
                      </a:lnTo>
                      <a:lnTo>
                        <a:pt x="45" y="0"/>
                      </a:lnTo>
                      <a:lnTo>
                        <a:pt x="21" y="0"/>
                      </a:lnTo>
                      <a:lnTo>
                        <a:pt x="21" y="42"/>
                      </a:lnTo>
                      <a:lnTo>
                        <a:pt x="0" y="42"/>
                      </a:lnTo>
                      <a:lnTo>
                        <a:pt x="0" y="62"/>
                      </a:lnTo>
                      <a:lnTo>
                        <a:pt x="21" y="62"/>
                      </a:lnTo>
                      <a:lnTo>
                        <a:pt x="21" y="178"/>
                      </a:lnTo>
                      <a:cubicBezTo>
                        <a:pt x="21" y="194"/>
                        <a:pt x="31" y="203"/>
                        <a:pt x="50" y="203"/>
                      </a:cubicBezTo>
                      <a:cubicBezTo>
                        <a:pt x="57" y="203"/>
                        <a:pt x="62" y="202"/>
                        <a:pt x="70" y="201"/>
                      </a:cubicBezTo>
                      <a:lnTo>
                        <a:pt x="70" y="180"/>
                      </a:lnTo>
                      <a:cubicBezTo>
                        <a:pt x="67" y="181"/>
                        <a:pt x="64" y="181"/>
                        <a:pt x="59" y="181"/>
                      </a:cubicBezTo>
                      <a:cubicBezTo>
                        <a:pt x="48" y="181"/>
                        <a:pt x="45" y="178"/>
                        <a:pt x="45" y="168"/>
                      </a:cubicBezTo>
                      <a:lnTo>
                        <a:pt x="45" y="62"/>
                      </a:lnTo>
                      <a:lnTo>
                        <a:pt x="70" y="62"/>
                      </a:lnTo>
                      <a:lnTo>
                        <a:pt x="70" y="42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Freeform 27">
                  <a:extLst>
                    <a:ext uri="{FF2B5EF4-FFF2-40B4-BE49-F238E27FC236}">
                      <a16:creationId xmlns:a16="http://schemas.microsoft.com/office/drawing/2014/main" id="{FCECC167-1156-E8D5-AAA6-939C951E98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21263" y="5565776"/>
                  <a:ext cx="20638" cy="188913"/>
                </a:xfrm>
                <a:custGeom>
                  <a:avLst/>
                  <a:gdLst>
                    <a:gd name="T0" fmla="*/ 24 w 24"/>
                    <a:gd name="T1" fmla="*/ 60 h 214"/>
                    <a:gd name="T2" fmla="*/ 0 w 24"/>
                    <a:gd name="T3" fmla="*/ 60 h 214"/>
                    <a:gd name="T4" fmla="*/ 0 w 24"/>
                    <a:gd name="T5" fmla="*/ 214 h 214"/>
                    <a:gd name="T6" fmla="*/ 24 w 24"/>
                    <a:gd name="T7" fmla="*/ 214 h 214"/>
                    <a:gd name="T8" fmla="*/ 24 w 24"/>
                    <a:gd name="T9" fmla="*/ 60 h 214"/>
                    <a:gd name="T10" fmla="*/ 24 w 24"/>
                    <a:gd name="T11" fmla="*/ 0 h 214"/>
                    <a:gd name="T12" fmla="*/ 0 w 24"/>
                    <a:gd name="T13" fmla="*/ 0 h 214"/>
                    <a:gd name="T14" fmla="*/ 0 w 24"/>
                    <a:gd name="T15" fmla="*/ 31 h 214"/>
                    <a:gd name="T16" fmla="*/ 24 w 24"/>
                    <a:gd name="T17" fmla="*/ 31 h 214"/>
                    <a:gd name="T18" fmla="*/ 24 w 24"/>
                    <a:gd name="T19" fmla="*/ 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4">
                      <a:moveTo>
                        <a:pt x="24" y="60"/>
                      </a:moveTo>
                      <a:lnTo>
                        <a:pt x="0" y="60"/>
                      </a:lnTo>
                      <a:lnTo>
                        <a:pt x="0" y="214"/>
                      </a:lnTo>
                      <a:lnTo>
                        <a:pt x="24" y="214"/>
                      </a:lnTo>
                      <a:lnTo>
                        <a:pt x="24" y="60"/>
                      </a:lnTo>
                      <a:close/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31"/>
                      </a:lnTo>
                      <a:lnTo>
                        <a:pt x="24" y="3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Freeform 28">
                  <a:extLst>
                    <a:ext uri="{FF2B5EF4-FFF2-40B4-BE49-F238E27FC236}">
                      <a16:creationId xmlns:a16="http://schemas.microsoft.com/office/drawing/2014/main" id="{0D7C1506-6ED3-BEED-DD8F-20FD3FCCFB1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70476" y="5614989"/>
                  <a:ext cx="123825" cy="146050"/>
                </a:xfrm>
                <a:custGeom>
                  <a:avLst/>
                  <a:gdLst>
                    <a:gd name="T0" fmla="*/ 69 w 139"/>
                    <a:gd name="T1" fmla="*/ 0 h 165"/>
                    <a:gd name="T2" fmla="*/ 0 w 139"/>
                    <a:gd name="T3" fmla="*/ 82 h 165"/>
                    <a:gd name="T4" fmla="*/ 70 w 139"/>
                    <a:gd name="T5" fmla="*/ 165 h 165"/>
                    <a:gd name="T6" fmla="*/ 139 w 139"/>
                    <a:gd name="T7" fmla="*/ 83 h 165"/>
                    <a:gd name="T8" fmla="*/ 69 w 139"/>
                    <a:gd name="T9" fmla="*/ 0 h 165"/>
                    <a:gd name="T10" fmla="*/ 70 w 139"/>
                    <a:gd name="T11" fmla="*/ 22 h 165"/>
                    <a:gd name="T12" fmla="*/ 114 w 139"/>
                    <a:gd name="T13" fmla="*/ 83 h 165"/>
                    <a:gd name="T14" fmla="*/ 70 w 139"/>
                    <a:gd name="T15" fmla="*/ 142 h 165"/>
                    <a:gd name="T16" fmla="*/ 26 w 139"/>
                    <a:gd name="T17" fmla="*/ 82 h 165"/>
                    <a:gd name="T18" fmla="*/ 70 w 139"/>
                    <a:gd name="T19" fmla="*/ 22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9" h="165">
                      <a:moveTo>
                        <a:pt x="69" y="0"/>
                      </a:moveTo>
                      <a:cubicBezTo>
                        <a:pt x="26" y="0"/>
                        <a:pt x="0" y="31"/>
                        <a:pt x="0" y="82"/>
                      </a:cubicBezTo>
                      <a:cubicBezTo>
                        <a:pt x="0" y="134"/>
                        <a:pt x="26" y="165"/>
                        <a:pt x="70" y="165"/>
                      </a:cubicBezTo>
                      <a:cubicBezTo>
                        <a:pt x="113" y="165"/>
                        <a:pt x="139" y="134"/>
                        <a:pt x="139" y="83"/>
                      </a:cubicBezTo>
                      <a:cubicBezTo>
                        <a:pt x="139" y="30"/>
                        <a:pt x="114" y="0"/>
                        <a:pt x="69" y="0"/>
                      </a:cubicBezTo>
                      <a:close/>
                      <a:moveTo>
                        <a:pt x="70" y="22"/>
                      </a:moveTo>
                      <a:cubicBezTo>
                        <a:pt x="97" y="22"/>
                        <a:pt x="114" y="45"/>
                        <a:pt x="114" y="83"/>
                      </a:cubicBezTo>
                      <a:cubicBezTo>
                        <a:pt x="114" y="120"/>
                        <a:pt x="96" y="142"/>
                        <a:pt x="70" y="142"/>
                      </a:cubicBezTo>
                      <a:cubicBezTo>
                        <a:pt x="42" y="142"/>
                        <a:pt x="26" y="120"/>
                        <a:pt x="26" y="82"/>
                      </a:cubicBezTo>
                      <a:cubicBezTo>
                        <a:pt x="26" y="45"/>
                        <a:pt x="42" y="22"/>
                        <a:pt x="70" y="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Freeform 29">
                  <a:extLst>
                    <a:ext uri="{FF2B5EF4-FFF2-40B4-BE49-F238E27FC236}">
                      <a16:creationId xmlns:a16="http://schemas.microsoft.com/office/drawing/2014/main" id="{62BBC3AD-6E3D-96B5-8FF1-A6373E051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4463" y="5614989"/>
                  <a:ext cx="107950" cy="139700"/>
                </a:xfrm>
                <a:custGeom>
                  <a:avLst/>
                  <a:gdLst>
                    <a:gd name="T0" fmla="*/ 0 w 122"/>
                    <a:gd name="T1" fmla="*/ 4 h 158"/>
                    <a:gd name="T2" fmla="*/ 0 w 122"/>
                    <a:gd name="T3" fmla="*/ 158 h 158"/>
                    <a:gd name="T4" fmla="*/ 25 w 122"/>
                    <a:gd name="T5" fmla="*/ 158 h 158"/>
                    <a:gd name="T6" fmla="*/ 25 w 122"/>
                    <a:gd name="T7" fmla="*/ 73 h 158"/>
                    <a:gd name="T8" fmla="*/ 66 w 122"/>
                    <a:gd name="T9" fmla="*/ 21 h 158"/>
                    <a:gd name="T10" fmla="*/ 98 w 122"/>
                    <a:gd name="T11" fmla="*/ 52 h 158"/>
                    <a:gd name="T12" fmla="*/ 98 w 122"/>
                    <a:gd name="T13" fmla="*/ 158 h 158"/>
                    <a:gd name="T14" fmla="*/ 122 w 122"/>
                    <a:gd name="T15" fmla="*/ 158 h 158"/>
                    <a:gd name="T16" fmla="*/ 122 w 122"/>
                    <a:gd name="T17" fmla="*/ 42 h 158"/>
                    <a:gd name="T18" fmla="*/ 74 w 122"/>
                    <a:gd name="T19" fmla="*/ 0 h 158"/>
                    <a:gd name="T20" fmla="*/ 23 w 122"/>
                    <a:gd name="T21" fmla="*/ 30 h 158"/>
                    <a:gd name="T22" fmla="*/ 23 w 122"/>
                    <a:gd name="T23" fmla="*/ 4 h 158"/>
                    <a:gd name="T24" fmla="*/ 0 w 122"/>
                    <a:gd name="T25" fmla="*/ 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2" h="158">
                      <a:moveTo>
                        <a:pt x="0" y="4"/>
                      </a:moveTo>
                      <a:lnTo>
                        <a:pt x="0" y="158"/>
                      </a:lnTo>
                      <a:lnTo>
                        <a:pt x="25" y="158"/>
                      </a:lnTo>
                      <a:lnTo>
                        <a:pt x="25" y="73"/>
                      </a:lnTo>
                      <a:cubicBezTo>
                        <a:pt x="25" y="42"/>
                        <a:pt x="41" y="21"/>
                        <a:pt x="66" y="21"/>
                      </a:cubicBezTo>
                      <a:cubicBezTo>
                        <a:pt x="86" y="21"/>
                        <a:pt x="98" y="33"/>
                        <a:pt x="98" y="52"/>
                      </a:cubicBezTo>
                      <a:lnTo>
                        <a:pt x="98" y="158"/>
                      </a:lnTo>
                      <a:lnTo>
                        <a:pt x="122" y="158"/>
                      </a:lnTo>
                      <a:lnTo>
                        <a:pt x="122" y="42"/>
                      </a:lnTo>
                      <a:cubicBezTo>
                        <a:pt x="122" y="16"/>
                        <a:pt x="103" y="0"/>
                        <a:pt x="74" y="0"/>
                      </a:cubicBezTo>
                      <a:cubicBezTo>
                        <a:pt x="51" y="0"/>
                        <a:pt x="36" y="9"/>
                        <a:pt x="23" y="30"/>
                      </a:cubicBezTo>
                      <a:lnTo>
                        <a:pt x="2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Freeform 30">
                  <a:extLst>
                    <a:ext uri="{FF2B5EF4-FFF2-40B4-BE49-F238E27FC236}">
                      <a16:creationId xmlns:a16="http://schemas.microsoft.com/office/drawing/2014/main" id="{D6A1BD52-CE46-B60E-B65A-83CDC24706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7663" y="5564189"/>
                  <a:ext cx="63500" cy="190500"/>
                </a:xfrm>
                <a:custGeom>
                  <a:avLst/>
                  <a:gdLst>
                    <a:gd name="T0" fmla="*/ 71 w 71"/>
                    <a:gd name="T1" fmla="*/ 61 h 215"/>
                    <a:gd name="T2" fmla="*/ 45 w 71"/>
                    <a:gd name="T3" fmla="*/ 61 h 215"/>
                    <a:gd name="T4" fmla="*/ 45 w 71"/>
                    <a:gd name="T5" fmla="*/ 37 h 215"/>
                    <a:gd name="T6" fmla="*/ 62 w 71"/>
                    <a:gd name="T7" fmla="*/ 22 h 215"/>
                    <a:gd name="T8" fmla="*/ 71 w 71"/>
                    <a:gd name="T9" fmla="*/ 22 h 215"/>
                    <a:gd name="T10" fmla="*/ 71 w 71"/>
                    <a:gd name="T11" fmla="*/ 2 h 215"/>
                    <a:gd name="T12" fmla="*/ 57 w 71"/>
                    <a:gd name="T13" fmla="*/ 0 h 215"/>
                    <a:gd name="T14" fmla="*/ 21 w 71"/>
                    <a:gd name="T15" fmla="*/ 35 h 215"/>
                    <a:gd name="T16" fmla="*/ 21 w 71"/>
                    <a:gd name="T17" fmla="*/ 61 h 215"/>
                    <a:gd name="T18" fmla="*/ 0 w 71"/>
                    <a:gd name="T19" fmla="*/ 61 h 215"/>
                    <a:gd name="T20" fmla="*/ 0 w 71"/>
                    <a:gd name="T21" fmla="*/ 81 h 215"/>
                    <a:gd name="T22" fmla="*/ 21 w 71"/>
                    <a:gd name="T23" fmla="*/ 81 h 215"/>
                    <a:gd name="T24" fmla="*/ 21 w 71"/>
                    <a:gd name="T25" fmla="*/ 215 h 215"/>
                    <a:gd name="T26" fmla="*/ 45 w 71"/>
                    <a:gd name="T27" fmla="*/ 215 h 215"/>
                    <a:gd name="T28" fmla="*/ 45 w 71"/>
                    <a:gd name="T29" fmla="*/ 81 h 215"/>
                    <a:gd name="T30" fmla="*/ 71 w 71"/>
                    <a:gd name="T31" fmla="*/ 81 h 215"/>
                    <a:gd name="T32" fmla="*/ 71 w 71"/>
                    <a:gd name="T33" fmla="*/ 61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215">
                      <a:moveTo>
                        <a:pt x="71" y="61"/>
                      </a:moveTo>
                      <a:lnTo>
                        <a:pt x="45" y="61"/>
                      </a:lnTo>
                      <a:lnTo>
                        <a:pt x="45" y="37"/>
                      </a:lnTo>
                      <a:cubicBezTo>
                        <a:pt x="45" y="27"/>
                        <a:pt x="51" y="22"/>
                        <a:pt x="62" y="22"/>
                      </a:cubicBezTo>
                      <a:cubicBezTo>
                        <a:pt x="64" y="22"/>
                        <a:pt x="65" y="22"/>
                        <a:pt x="71" y="22"/>
                      </a:cubicBezTo>
                      <a:lnTo>
                        <a:pt x="71" y="2"/>
                      </a:lnTo>
                      <a:cubicBezTo>
                        <a:pt x="65" y="1"/>
                        <a:pt x="62" y="0"/>
                        <a:pt x="57" y="0"/>
                      </a:cubicBezTo>
                      <a:cubicBezTo>
                        <a:pt x="34" y="0"/>
                        <a:pt x="21" y="13"/>
                        <a:pt x="21" y="35"/>
                      </a:cubicBezTo>
                      <a:lnTo>
                        <a:pt x="21" y="61"/>
                      </a:lnTo>
                      <a:lnTo>
                        <a:pt x="0" y="61"/>
                      </a:lnTo>
                      <a:lnTo>
                        <a:pt x="0" y="81"/>
                      </a:lnTo>
                      <a:lnTo>
                        <a:pt x="21" y="81"/>
                      </a:lnTo>
                      <a:lnTo>
                        <a:pt x="21" y="215"/>
                      </a:lnTo>
                      <a:lnTo>
                        <a:pt x="45" y="215"/>
                      </a:lnTo>
                      <a:lnTo>
                        <a:pt x="45" y="81"/>
                      </a:lnTo>
                      <a:lnTo>
                        <a:pt x="71" y="81"/>
                      </a:lnTo>
                      <a:lnTo>
                        <a:pt x="71" y="61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Freeform 31">
                  <a:extLst>
                    <a:ext uri="{FF2B5EF4-FFF2-40B4-BE49-F238E27FC236}">
                      <a16:creationId xmlns:a16="http://schemas.microsoft.com/office/drawing/2014/main" id="{CFFB61A4-37F1-58AD-0AEC-4C96CCBCE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3388" y="5614989"/>
                  <a:ext cx="65088" cy="139700"/>
                </a:xfrm>
                <a:custGeom>
                  <a:avLst/>
                  <a:gdLst>
                    <a:gd name="T0" fmla="*/ 0 w 74"/>
                    <a:gd name="T1" fmla="*/ 4 h 158"/>
                    <a:gd name="T2" fmla="*/ 0 w 74"/>
                    <a:gd name="T3" fmla="*/ 158 h 158"/>
                    <a:gd name="T4" fmla="*/ 25 w 74"/>
                    <a:gd name="T5" fmla="*/ 158 h 158"/>
                    <a:gd name="T6" fmla="*/ 25 w 74"/>
                    <a:gd name="T7" fmla="*/ 78 h 158"/>
                    <a:gd name="T8" fmla="*/ 74 w 74"/>
                    <a:gd name="T9" fmla="*/ 26 h 158"/>
                    <a:gd name="T10" fmla="*/ 74 w 74"/>
                    <a:gd name="T11" fmla="*/ 1 h 158"/>
                    <a:gd name="T12" fmla="*/ 64 w 74"/>
                    <a:gd name="T13" fmla="*/ 0 h 158"/>
                    <a:gd name="T14" fmla="*/ 23 w 74"/>
                    <a:gd name="T15" fmla="*/ 32 h 158"/>
                    <a:gd name="T16" fmla="*/ 23 w 74"/>
                    <a:gd name="T17" fmla="*/ 4 h 158"/>
                    <a:gd name="T18" fmla="*/ 0 w 74"/>
                    <a:gd name="T19" fmla="*/ 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158">
                      <a:moveTo>
                        <a:pt x="0" y="4"/>
                      </a:moveTo>
                      <a:lnTo>
                        <a:pt x="0" y="158"/>
                      </a:lnTo>
                      <a:lnTo>
                        <a:pt x="25" y="158"/>
                      </a:lnTo>
                      <a:lnTo>
                        <a:pt x="25" y="78"/>
                      </a:lnTo>
                      <a:cubicBezTo>
                        <a:pt x="25" y="41"/>
                        <a:pt x="40" y="25"/>
                        <a:pt x="74" y="26"/>
                      </a:cubicBezTo>
                      <a:lnTo>
                        <a:pt x="74" y="1"/>
                      </a:lnTo>
                      <a:cubicBezTo>
                        <a:pt x="70" y="0"/>
                        <a:pt x="67" y="0"/>
                        <a:pt x="64" y="0"/>
                      </a:cubicBezTo>
                      <a:cubicBezTo>
                        <a:pt x="49" y="0"/>
                        <a:pt x="37" y="9"/>
                        <a:pt x="23" y="32"/>
                      </a:cubicBezTo>
                      <a:lnTo>
                        <a:pt x="2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Freeform 32">
                  <a:extLst>
                    <a:ext uri="{FF2B5EF4-FFF2-40B4-BE49-F238E27FC236}">
                      <a16:creationId xmlns:a16="http://schemas.microsoft.com/office/drawing/2014/main" id="{FFCB684E-E102-FC79-6829-334EE003F6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91176" y="5614989"/>
                  <a:ext cx="123825" cy="146050"/>
                </a:xfrm>
                <a:custGeom>
                  <a:avLst/>
                  <a:gdLst>
                    <a:gd name="T0" fmla="*/ 69 w 139"/>
                    <a:gd name="T1" fmla="*/ 0 h 165"/>
                    <a:gd name="T2" fmla="*/ 0 w 139"/>
                    <a:gd name="T3" fmla="*/ 82 h 165"/>
                    <a:gd name="T4" fmla="*/ 69 w 139"/>
                    <a:gd name="T5" fmla="*/ 165 h 165"/>
                    <a:gd name="T6" fmla="*/ 139 w 139"/>
                    <a:gd name="T7" fmla="*/ 83 h 165"/>
                    <a:gd name="T8" fmla="*/ 69 w 139"/>
                    <a:gd name="T9" fmla="*/ 0 h 165"/>
                    <a:gd name="T10" fmla="*/ 69 w 139"/>
                    <a:gd name="T11" fmla="*/ 22 h 165"/>
                    <a:gd name="T12" fmla="*/ 113 w 139"/>
                    <a:gd name="T13" fmla="*/ 83 h 165"/>
                    <a:gd name="T14" fmla="*/ 69 w 139"/>
                    <a:gd name="T15" fmla="*/ 142 h 165"/>
                    <a:gd name="T16" fmla="*/ 25 w 139"/>
                    <a:gd name="T17" fmla="*/ 82 h 165"/>
                    <a:gd name="T18" fmla="*/ 69 w 139"/>
                    <a:gd name="T19" fmla="*/ 22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9" h="165">
                      <a:moveTo>
                        <a:pt x="69" y="0"/>
                      </a:moveTo>
                      <a:cubicBezTo>
                        <a:pt x="26" y="0"/>
                        <a:pt x="0" y="31"/>
                        <a:pt x="0" y="82"/>
                      </a:cubicBezTo>
                      <a:cubicBezTo>
                        <a:pt x="0" y="134"/>
                        <a:pt x="26" y="165"/>
                        <a:pt x="69" y="165"/>
                      </a:cubicBezTo>
                      <a:cubicBezTo>
                        <a:pt x="113" y="165"/>
                        <a:pt x="139" y="134"/>
                        <a:pt x="139" y="83"/>
                      </a:cubicBezTo>
                      <a:cubicBezTo>
                        <a:pt x="139" y="30"/>
                        <a:pt x="114" y="0"/>
                        <a:pt x="69" y="0"/>
                      </a:cubicBezTo>
                      <a:close/>
                      <a:moveTo>
                        <a:pt x="69" y="22"/>
                      </a:moveTo>
                      <a:cubicBezTo>
                        <a:pt x="97" y="22"/>
                        <a:pt x="113" y="45"/>
                        <a:pt x="113" y="83"/>
                      </a:cubicBezTo>
                      <a:cubicBezTo>
                        <a:pt x="113" y="120"/>
                        <a:pt x="96" y="142"/>
                        <a:pt x="69" y="142"/>
                      </a:cubicBezTo>
                      <a:cubicBezTo>
                        <a:pt x="42" y="142"/>
                        <a:pt x="25" y="120"/>
                        <a:pt x="25" y="82"/>
                      </a:cubicBezTo>
                      <a:cubicBezTo>
                        <a:pt x="25" y="45"/>
                        <a:pt x="42" y="22"/>
                        <a:pt x="69" y="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Freeform 33">
                  <a:extLst>
                    <a:ext uri="{FF2B5EF4-FFF2-40B4-BE49-F238E27FC236}">
                      <a16:creationId xmlns:a16="http://schemas.microsoft.com/office/drawing/2014/main" id="{C7398049-EAF9-F310-834C-41735C4E5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5163" y="5614989"/>
                  <a:ext cx="179388" cy="139700"/>
                </a:xfrm>
                <a:custGeom>
                  <a:avLst/>
                  <a:gdLst>
                    <a:gd name="T0" fmla="*/ 0 w 203"/>
                    <a:gd name="T1" fmla="*/ 4 h 158"/>
                    <a:gd name="T2" fmla="*/ 0 w 203"/>
                    <a:gd name="T3" fmla="*/ 158 h 158"/>
                    <a:gd name="T4" fmla="*/ 25 w 203"/>
                    <a:gd name="T5" fmla="*/ 158 h 158"/>
                    <a:gd name="T6" fmla="*/ 25 w 203"/>
                    <a:gd name="T7" fmla="*/ 61 h 158"/>
                    <a:gd name="T8" fmla="*/ 61 w 203"/>
                    <a:gd name="T9" fmla="*/ 21 h 158"/>
                    <a:gd name="T10" fmla="*/ 89 w 203"/>
                    <a:gd name="T11" fmla="*/ 52 h 158"/>
                    <a:gd name="T12" fmla="*/ 89 w 203"/>
                    <a:gd name="T13" fmla="*/ 158 h 158"/>
                    <a:gd name="T14" fmla="*/ 114 w 203"/>
                    <a:gd name="T15" fmla="*/ 158 h 158"/>
                    <a:gd name="T16" fmla="*/ 114 w 203"/>
                    <a:gd name="T17" fmla="*/ 61 h 158"/>
                    <a:gd name="T18" fmla="*/ 150 w 203"/>
                    <a:gd name="T19" fmla="*/ 21 h 158"/>
                    <a:gd name="T20" fmla="*/ 178 w 203"/>
                    <a:gd name="T21" fmla="*/ 52 h 158"/>
                    <a:gd name="T22" fmla="*/ 178 w 203"/>
                    <a:gd name="T23" fmla="*/ 158 h 158"/>
                    <a:gd name="T24" fmla="*/ 203 w 203"/>
                    <a:gd name="T25" fmla="*/ 158 h 158"/>
                    <a:gd name="T26" fmla="*/ 203 w 203"/>
                    <a:gd name="T27" fmla="*/ 43 h 158"/>
                    <a:gd name="T28" fmla="*/ 158 w 203"/>
                    <a:gd name="T29" fmla="*/ 0 h 158"/>
                    <a:gd name="T30" fmla="*/ 111 w 203"/>
                    <a:gd name="T31" fmla="*/ 23 h 158"/>
                    <a:gd name="T32" fmla="*/ 70 w 203"/>
                    <a:gd name="T33" fmla="*/ 0 h 158"/>
                    <a:gd name="T34" fmla="*/ 23 w 203"/>
                    <a:gd name="T35" fmla="*/ 26 h 158"/>
                    <a:gd name="T36" fmla="*/ 23 w 203"/>
                    <a:gd name="T37" fmla="*/ 4 h 158"/>
                    <a:gd name="T38" fmla="*/ 0 w 203"/>
                    <a:gd name="T39" fmla="*/ 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03" h="158">
                      <a:moveTo>
                        <a:pt x="0" y="4"/>
                      </a:moveTo>
                      <a:lnTo>
                        <a:pt x="0" y="158"/>
                      </a:lnTo>
                      <a:lnTo>
                        <a:pt x="25" y="158"/>
                      </a:lnTo>
                      <a:lnTo>
                        <a:pt x="25" y="61"/>
                      </a:lnTo>
                      <a:cubicBezTo>
                        <a:pt x="25" y="39"/>
                        <a:pt x="41" y="21"/>
                        <a:pt x="61" y="21"/>
                      </a:cubicBezTo>
                      <a:cubicBezTo>
                        <a:pt x="79" y="21"/>
                        <a:pt x="89" y="32"/>
                        <a:pt x="89" y="52"/>
                      </a:cubicBezTo>
                      <a:lnTo>
                        <a:pt x="89" y="158"/>
                      </a:lnTo>
                      <a:lnTo>
                        <a:pt x="114" y="158"/>
                      </a:lnTo>
                      <a:lnTo>
                        <a:pt x="114" y="61"/>
                      </a:lnTo>
                      <a:cubicBezTo>
                        <a:pt x="114" y="39"/>
                        <a:pt x="130" y="21"/>
                        <a:pt x="150" y="21"/>
                      </a:cubicBezTo>
                      <a:cubicBezTo>
                        <a:pt x="168" y="21"/>
                        <a:pt x="178" y="33"/>
                        <a:pt x="178" y="52"/>
                      </a:cubicBezTo>
                      <a:lnTo>
                        <a:pt x="178" y="158"/>
                      </a:lnTo>
                      <a:lnTo>
                        <a:pt x="203" y="158"/>
                      </a:lnTo>
                      <a:lnTo>
                        <a:pt x="203" y="43"/>
                      </a:lnTo>
                      <a:cubicBezTo>
                        <a:pt x="203" y="15"/>
                        <a:pt x="187" y="0"/>
                        <a:pt x="158" y="0"/>
                      </a:cubicBezTo>
                      <a:cubicBezTo>
                        <a:pt x="138" y="0"/>
                        <a:pt x="126" y="6"/>
                        <a:pt x="111" y="23"/>
                      </a:cubicBezTo>
                      <a:cubicBezTo>
                        <a:pt x="102" y="7"/>
                        <a:pt x="90" y="0"/>
                        <a:pt x="70" y="0"/>
                      </a:cubicBezTo>
                      <a:cubicBezTo>
                        <a:pt x="49" y="0"/>
                        <a:pt x="36" y="8"/>
                        <a:pt x="23" y="26"/>
                      </a:cubicBezTo>
                      <a:lnTo>
                        <a:pt x="2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Freeform 34">
                  <a:extLst>
                    <a:ext uri="{FF2B5EF4-FFF2-40B4-BE49-F238E27FC236}">
                      <a16:creationId xmlns:a16="http://schemas.microsoft.com/office/drawing/2014/main" id="{7008B660-AA24-138A-D5A5-E6C9F7504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7738" y="5562601"/>
                  <a:ext cx="150813" cy="198438"/>
                </a:xfrm>
                <a:custGeom>
                  <a:avLst/>
                  <a:gdLst>
                    <a:gd name="T0" fmla="*/ 161 w 169"/>
                    <a:gd name="T1" fmla="*/ 66 h 224"/>
                    <a:gd name="T2" fmla="*/ 156 w 169"/>
                    <a:gd name="T3" fmla="*/ 37 h 224"/>
                    <a:gd name="T4" fmla="*/ 83 w 169"/>
                    <a:gd name="T5" fmla="*/ 0 h 224"/>
                    <a:gd name="T6" fmla="*/ 7 w 169"/>
                    <a:gd name="T7" fmla="*/ 62 h 224"/>
                    <a:gd name="T8" fmla="*/ 49 w 169"/>
                    <a:gd name="T9" fmla="*/ 112 h 224"/>
                    <a:gd name="T10" fmla="*/ 102 w 169"/>
                    <a:gd name="T11" fmla="*/ 126 h 224"/>
                    <a:gd name="T12" fmla="*/ 141 w 169"/>
                    <a:gd name="T13" fmla="*/ 161 h 224"/>
                    <a:gd name="T14" fmla="*/ 126 w 169"/>
                    <a:gd name="T15" fmla="*/ 191 h 224"/>
                    <a:gd name="T16" fmla="*/ 87 w 169"/>
                    <a:gd name="T17" fmla="*/ 200 h 224"/>
                    <a:gd name="T18" fmla="*/ 37 w 169"/>
                    <a:gd name="T19" fmla="*/ 182 h 224"/>
                    <a:gd name="T20" fmla="*/ 26 w 169"/>
                    <a:gd name="T21" fmla="*/ 149 h 224"/>
                    <a:gd name="T22" fmla="*/ 0 w 169"/>
                    <a:gd name="T23" fmla="*/ 149 h 224"/>
                    <a:gd name="T24" fmla="*/ 13 w 169"/>
                    <a:gd name="T25" fmla="*/ 193 h 224"/>
                    <a:gd name="T26" fmla="*/ 85 w 169"/>
                    <a:gd name="T27" fmla="*/ 224 h 224"/>
                    <a:gd name="T28" fmla="*/ 145 w 169"/>
                    <a:gd name="T29" fmla="*/ 207 h 224"/>
                    <a:gd name="T30" fmla="*/ 169 w 169"/>
                    <a:gd name="T31" fmla="*/ 158 h 224"/>
                    <a:gd name="T32" fmla="*/ 123 w 169"/>
                    <a:gd name="T33" fmla="*/ 105 h 224"/>
                    <a:gd name="T34" fmla="*/ 69 w 169"/>
                    <a:gd name="T35" fmla="*/ 90 h 224"/>
                    <a:gd name="T36" fmla="*/ 34 w 169"/>
                    <a:gd name="T37" fmla="*/ 59 h 224"/>
                    <a:gd name="T38" fmla="*/ 82 w 169"/>
                    <a:gd name="T39" fmla="*/ 23 h 224"/>
                    <a:gd name="T40" fmla="*/ 135 w 169"/>
                    <a:gd name="T41" fmla="*/ 66 h 224"/>
                    <a:gd name="T42" fmla="*/ 161 w 169"/>
                    <a:gd name="T43" fmla="*/ 66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9" h="224">
                      <a:moveTo>
                        <a:pt x="161" y="66"/>
                      </a:moveTo>
                      <a:cubicBezTo>
                        <a:pt x="161" y="51"/>
                        <a:pt x="160" y="47"/>
                        <a:pt x="156" y="37"/>
                      </a:cubicBezTo>
                      <a:cubicBezTo>
                        <a:pt x="144" y="13"/>
                        <a:pt x="119" y="0"/>
                        <a:pt x="83" y="0"/>
                      </a:cubicBezTo>
                      <a:cubicBezTo>
                        <a:pt x="36" y="0"/>
                        <a:pt x="7" y="24"/>
                        <a:pt x="7" y="62"/>
                      </a:cubicBezTo>
                      <a:cubicBezTo>
                        <a:pt x="7" y="89"/>
                        <a:pt x="21" y="105"/>
                        <a:pt x="49" y="112"/>
                      </a:cubicBezTo>
                      <a:lnTo>
                        <a:pt x="102" y="126"/>
                      </a:lnTo>
                      <a:cubicBezTo>
                        <a:pt x="129" y="133"/>
                        <a:pt x="141" y="144"/>
                        <a:pt x="141" y="161"/>
                      </a:cubicBezTo>
                      <a:cubicBezTo>
                        <a:pt x="141" y="172"/>
                        <a:pt x="135" y="184"/>
                        <a:pt x="126" y="191"/>
                      </a:cubicBezTo>
                      <a:cubicBezTo>
                        <a:pt x="117" y="197"/>
                        <a:pt x="104" y="200"/>
                        <a:pt x="87" y="200"/>
                      </a:cubicBezTo>
                      <a:cubicBezTo>
                        <a:pt x="63" y="200"/>
                        <a:pt x="48" y="194"/>
                        <a:pt x="37" y="182"/>
                      </a:cubicBezTo>
                      <a:cubicBezTo>
                        <a:pt x="29" y="172"/>
                        <a:pt x="26" y="162"/>
                        <a:pt x="26" y="149"/>
                      </a:cubicBezTo>
                      <a:lnTo>
                        <a:pt x="0" y="149"/>
                      </a:lnTo>
                      <a:cubicBezTo>
                        <a:pt x="1" y="169"/>
                        <a:pt x="5" y="182"/>
                        <a:pt x="13" y="193"/>
                      </a:cubicBezTo>
                      <a:cubicBezTo>
                        <a:pt x="28" y="213"/>
                        <a:pt x="52" y="224"/>
                        <a:pt x="85" y="224"/>
                      </a:cubicBezTo>
                      <a:cubicBezTo>
                        <a:pt x="110" y="224"/>
                        <a:pt x="131" y="218"/>
                        <a:pt x="145" y="207"/>
                      </a:cubicBezTo>
                      <a:cubicBezTo>
                        <a:pt x="159" y="196"/>
                        <a:pt x="169" y="177"/>
                        <a:pt x="169" y="158"/>
                      </a:cubicBezTo>
                      <a:cubicBezTo>
                        <a:pt x="169" y="132"/>
                        <a:pt x="152" y="113"/>
                        <a:pt x="123" y="105"/>
                      </a:cubicBezTo>
                      <a:lnTo>
                        <a:pt x="69" y="90"/>
                      </a:lnTo>
                      <a:cubicBezTo>
                        <a:pt x="44" y="83"/>
                        <a:pt x="34" y="75"/>
                        <a:pt x="34" y="59"/>
                      </a:cubicBezTo>
                      <a:cubicBezTo>
                        <a:pt x="34" y="37"/>
                        <a:pt x="53" y="23"/>
                        <a:pt x="82" y="23"/>
                      </a:cubicBezTo>
                      <a:cubicBezTo>
                        <a:pt x="116" y="23"/>
                        <a:pt x="135" y="38"/>
                        <a:pt x="135" y="66"/>
                      </a:cubicBezTo>
                      <a:lnTo>
                        <a:pt x="161" y="6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Freeform 35">
                  <a:extLst>
                    <a:ext uri="{FF2B5EF4-FFF2-40B4-BE49-F238E27FC236}">
                      <a16:creationId xmlns:a16="http://schemas.microsoft.com/office/drawing/2014/main" id="{5BEE7EE8-6BF4-ACD6-D09F-1C389CDD42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03951" y="5614989"/>
                  <a:ext cx="120650" cy="196850"/>
                </a:xfrm>
                <a:custGeom>
                  <a:avLst/>
                  <a:gdLst>
                    <a:gd name="T0" fmla="*/ 0 w 137"/>
                    <a:gd name="T1" fmla="*/ 222 h 222"/>
                    <a:gd name="T2" fmla="*/ 25 w 137"/>
                    <a:gd name="T3" fmla="*/ 222 h 222"/>
                    <a:gd name="T4" fmla="*/ 25 w 137"/>
                    <a:gd name="T5" fmla="*/ 142 h 222"/>
                    <a:gd name="T6" fmla="*/ 72 w 137"/>
                    <a:gd name="T7" fmla="*/ 165 h 222"/>
                    <a:gd name="T8" fmla="*/ 137 w 137"/>
                    <a:gd name="T9" fmla="*/ 84 h 222"/>
                    <a:gd name="T10" fmla="*/ 71 w 137"/>
                    <a:gd name="T11" fmla="*/ 0 h 222"/>
                    <a:gd name="T12" fmla="*/ 22 w 137"/>
                    <a:gd name="T13" fmla="*/ 27 h 222"/>
                    <a:gd name="T14" fmla="*/ 22 w 137"/>
                    <a:gd name="T15" fmla="*/ 4 h 222"/>
                    <a:gd name="T16" fmla="*/ 0 w 137"/>
                    <a:gd name="T17" fmla="*/ 4 h 222"/>
                    <a:gd name="T18" fmla="*/ 0 w 137"/>
                    <a:gd name="T19" fmla="*/ 222 h 222"/>
                    <a:gd name="T20" fmla="*/ 67 w 137"/>
                    <a:gd name="T21" fmla="*/ 23 h 222"/>
                    <a:gd name="T22" fmla="*/ 112 w 137"/>
                    <a:gd name="T23" fmla="*/ 83 h 222"/>
                    <a:gd name="T24" fmla="*/ 67 w 137"/>
                    <a:gd name="T25" fmla="*/ 142 h 222"/>
                    <a:gd name="T26" fmla="*/ 25 w 137"/>
                    <a:gd name="T27" fmla="*/ 82 h 222"/>
                    <a:gd name="T28" fmla="*/ 67 w 137"/>
                    <a:gd name="T29" fmla="*/ 23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7" h="222">
                      <a:moveTo>
                        <a:pt x="0" y="222"/>
                      </a:moveTo>
                      <a:lnTo>
                        <a:pt x="25" y="222"/>
                      </a:lnTo>
                      <a:lnTo>
                        <a:pt x="25" y="142"/>
                      </a:lnTo>
                      <a:cubicBezTo>
                        <a:pt x="37" y="158"/>
                        <a:pt x="52" y="165"/>
                        <a:pt x="72" y="165"/>
                      </a:cubicBezTo>
                      <a:cubicBezTo>
                        <a:pt x="112" y="165"/>
                        <a:pt x="137" y="133"/>
                        <a:pt x="137" y="84"/>
                      </a:cubicBezTo>
                      <a:cubicBezTo>
                        <a:pt x="137" y="32"/>
                        <a:pt x="112" y="0"/>
                        <a:pt x="71" y="0"/>
                      </a:cubicBezTo>
                      <a:cubicBezTo>
                        <a:pt x="51" y="0"/>
                        <a:pt x="34" y="9"/>
                        <a:pt x="22" y="27"/>
                      </a:cubicBezTo>
                      <a:lnTo>
                        <a:pt x="22" y="4"/>
                      </a:lnTo>
                      <a:lnTo>
                        <a:pt x="0" y="4"/>
                      </a:lnTo>
                      <a:lnTo>
                        <a:pt x="0" y="222"/>
                      </a:lnTo>
                      <a:close/>
                      <a:moveTo>
                        <a:pt x="67" y="23"/>
                      </a:moveTo>
                      <a:cubicBezTo>
                        <a:pt x="94" y="23"/>
                        <a:pt x="112" y="47"/>
                        <a:pt x="112" y="83"/>
                      </a:cubicBezTo>
                      <a:cubicBezTo>
                        <a:pt x="112" y="118"/>
                        <a:pt x="94" y="142"/>
                        <a:pt x="67" y="142"/>
                      </a:cubicBezTo>
                      <a:cubicBezTo>
                        <a:pt x="41" y="142"/>
                        <a:pt x="25" y="118"/>
                        <a:pt x="25" y="82"/>
                      </a:cubicBezTo>
                      <a:cubicBezTo>
                        <a:pt x="25" y="46"/>
                        <a:pt x="41" y="23"/>
                        <a:pt x="67" y="23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36">
                  <a:extLst>
                    <a:ext uri="{FF2B5EF4-FFF2-40B4-BE49-F238E27FC236}">
                      <a16:creationId xmlns:a16="http://schemas.microsoft.com/office/drawing/2014/main" id="{F0655DA8-3CA5-74B3-126A-7218CFFF6C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45238" y="5614989"/>
                  <a:ext cx="122238" cy="146050"/>
                </a:xfrm>
                <a:custGeom>
                  <a:avLst/>
                  <a:gdLst>
                    <a:gd name="T0" fmla="*/ 139 w 139"/>
                    <a:gd name="T1" fmla="*/ 89 h 165"/>
                    <a:gd name="T2" fmla="*/ 132 w 139"/>
                    <a:gd name="T3" fmla="*/ 40 h 165"/>
                    <a:gd name="T4" fmla="*/ 70 w 139"/>
                    <a:gd name="T5" fmla="*/ 0 h 165"/>
                    <a:gd name="T6" fmla="*/ 0 w 139"/>
                    <a:gd name="T7" fmla="*/ 83 h 165"/>
                    <a:gd name="T8" fmla="*/ 70 w 139"/>
                    <a:gd name="T9" fmla="*/ 165 h 165"/>
                    <a:gd name="T10" fmla="*/ 135 w 139"/>
                    <a:gd name="T11" fmla="*/ 111 h 165"/>
                    <a:gd name="T12" fmla="*/ 111 w 139"/>
                    <a:gd name="T13" fmla="*/ 111 h 165"/>
                    <a:gd name="T14" fmla="*/ 71 w 139"/>
                    <a:gd name="T15" fmla="*/ 142 h 165"/>
                    <a:gd name="T16" fmla="*/ 34 w 139"/>
                    <a:gd name="T17" fmla="*/ 122 h 165"/>
                    <a:gd name="T18" fmla="*/ 25 w 139"/>
                    <a:gd name="T19" fmla="*/ 89 h 165"/>
                    <a:gd name="T20" fmla="*/ 139 w 139"/>
                    <a:gd name="T21" fmla="*/ 89 h 165"/>
                    <a:gd name="T22" fmla="*/ 26 w 139"/>
                    <a:gd name="T23" fmla="*/ 69 h 165"/>
                    <a:gd name="T24" fmla="*/ 70 w 139"/>
                    <a:gd name="T25" fmla="*/ 22 h 165"/>
                    <a:gd name="T26" fmla="*/ 112 w 139"/>
                    <a:gd name="T27" fmla="*/ 69 h 165"/>
                    <a:gd name="T28" fmla="*/ 26 w 139"/>
                    <a:gd name="T29" fmla="*/ 6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9" h="165">
                      <a:moveTo>
                        <a:pt x="139" y="89"/>
                      </a:moveTo>
                      <a:cubicBezTo>
                        <a:pt x="139" y="66"/>
                        <a:pt x="137" y="52"/>
                        <a:pt x="132" y="40"/>
                      </a:cubicBezTo>
                      <a:cubicBezTo>
                        <a:pt x="122" y="15"/>
                        <a:pt x="99" y="0"/>
                        <a:pt x="70" y="0"/>
                      </a:cubicBezTo>
                      <a:cubicBezTo>
                        <a:pt x="27" y="0"/>
                        <a:pt x="0" y="32"/>
                        <a:pt x="0" y="83"/>
                      </a:cubicBezTo>
                      <a:cubicBezTo>
                        <a:pt x="0" y="134"/>
                        <a:pt x="26" y="165"/>
                        <a:pt x="70" y="165"/>
                      </a:cubicBezTo>
                      <a:cubicBezTo>
                        <a:pt x="105" y="165"/>
                        <a:pt x="129" y="145"/>
                        <a:pt x="135" y="111"/>
                      </a:cubicBezTo>
                      <a:lnTo>
                        <a:pt x="111" y="111"/>
                      </a:lnTo>
                      <a:cubicBezTo>
                        <a:pt x="104" y="132"/>
                        <a:pt x="90" y="142"/>
                        <a:pt x="71" y="142"/>
                      </a:cubicBezTo>
                      <a:cubicBezTo>
                        <a:pt x="55" y="142"/>
                        <a:pt x="42" y="135"/>
                        <a:pt x="34" y="122"/>
                      </a:cubicBezTo>
                      <a:cubicBezTo>
                        <a:pt x="28" y="113"/>
                        <a:pt x="26" y="105"/>
                        <a:pt x="25" y="89"/>
                      </a:cubicBezTo>
                      <a:lnTo>
                        <a:pt x="139" y="89"/>
                      </a:lnTo>
                      <a:close/>
                      <a:moveTo>
                        <a:pt x="26" y="69"/>
                      </a:moveTo>
                      <a:cubicBezTo>
                        <a:pt x="28" y="41"/>
                        <a:pt x="45" y="22"/>
                        <a:pt x="70" y="22"/>
                      </a:cubicBezTo>
                      <a:cubicBezTo>
                        <a:pt x="95" y="22"/>
                        <a:pt x="112" y="42"/>
                        <a:pt x="112" y="69"/>
                      </a:cubicBezTo>
                      <a:lnTo>
                        <a:pt x="26" y="69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Freeform 37">
                  <a:extLst>
                    <a:ext uri="{FF2B5EF4-FFF2-40B4-BE49-F238E27FC236}">
                      <a16:creationId xmlns:a16="http://schemas.microsoft.com/office/drawing/2014/main" id="{B7A118C4-CC0B-94EC-23C6-83614D469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6" y="5614989"/>
                  <a:ext cx="115888" cy="146050"/>
                </a:xfrm>
                <a:custGeom>
                  <a:avLst/>
                  <a:gdLst>
                    <a:gd name="T0" fmla="*/ 129 w 131"/>
                    <a:gd name="T1" fmla="*/ 56 h 165"/>
                    <a:gd name="T2" fmla="*/ 119 w 131"/>
                    <a:gd name="T3" fmla="*/ 23 h 165"/>
                    <a:gd name="T4" fmla="*/ 69 w 131"/>
                    <a:gd name="T5" fmla="*/ 0 h 165"/>
                    <a:gd name="T6" fmla="*/ 0 w 131"/>
                    <a:gd name="T7" fmla="*/ 84 h 165"/>
                    <a:gd name="T8" fmla="*/ 68 w 131"/>
                    <a:gd name="T9" fmla="*/ 165 h 165"/>
                    <a:gd name="T10" fmla="*/ 131 w 131"/>
                    <a:gd name="T11" fmla="*/ 105 h 165"/>
                    <a:gd name="T12" fmla="*/ 106 w 131"/>
                    <a:gd name="T13" fmla="*/ 105 h 165"/>
                    <a:gd name="T14" fmla="*/ 69 w 131"/>
                    <a:gd name="T15" fmla="*/ 142 h 165"/>
                    <a:gd name="T16" fmla="*/ 26 w 131"/>
                    <a:gd name="T17" fmla="*/ 84 h 165"/>
                    <a:gd name="T18" fmla="*/ 68 w 131"/>
                    <a:gd name="T19" fmla="*/ 22 h 165"/>
                    <a:gd name="T20" fmla="*/ 105 w 131"/>
                    <a:gd name="T21" fmla="*/ 56 h 165"/>
                    <a:gd name="T22" fmla="*/ 129 w 131"/>
                    <a:gd name="T23" fmla="*/ 56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65">
                      <a:moveTo>
                        <a:pt x="129" y="56"/>
                      </a:moveTo>
                      <a:cubicBezTo>
                        <a:pt x="128" y="41"/>
                        <a:pt x="125" y="31"/>
                        <a:pt x="119" y="23"/>
                      </a:cubicBezTo>
                      <a:cubicBezTo>
                        <a:pt x="109" y="8"/>
                        <a:pt x="90" y="0"/>
                        <a:pt x="69" y="0"/>
                      </a:cubicBezTo>
                      <a:cubicBezTo>
                        <a:pt x="27" y="0"/>
                        <a:pt x="0" y="33"/>
                        <a:pt x="0" y="84"/>
                      </a:cubicBezTo>
                      <a:cubicBezTo>
                        <a:pt x="0" y="133"/>
                        <a:pt x="27" y="165"/>
                        <a:pt x="68" y="165"/>
                      </a:cubicBezTo>
                      <a:cubicBezTo>
                        <a:pt x="105" y="165"/>
                        <a:pt x="128" y="143"/>
                        <a:pt x="131" y="105"/>
                      </a:cubicBezTo>
                      <a:lnTo>
                        <a:pt x="106" y="105"/>
                      </a:lnTo>
                      <a:cubicBezTo>
                        <a:pt x="102" y="130"/>
                        <a:pt x="90" y="142"/>
                        <a:pt x="69" y="142"/>
                      </a:cubicBezTo>
                      <a:cubicBezTo>
                        <a:pt x="42" y="142"/>
                        <a:pt x="26" y="120"/>
                        <a:pt x="26" y="84"/>
                      </a:cubicBezTo>
                      <a:cubicBezTo>
                        <a:pt x="26" y="45"/>
                        <a:pt x="42" y="22"/>
                        <a:pt x="68" y="22"/>
                      </a:cubicBezTo>
                      <a:cubicBezTo>
                        <a:pt x="89" y="22"/>
                        <a:pt x="102" y="35"/>
                        <a:pt x="105" y="56"/>
                      </a:cubicBezTo>
                      <a:lnTo>
                        <a:pt x="129" y="5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Freeform 38">
                  <a:extLst>
                    <a:ext uri="{FF2B5EF4-FFF2-40B4-BE49-F238E27FC236}">
                      <a16:creationId xmlns:a16="http://schemas.microsoft.com/office/drawing/2014/main" id="{5880C0CA-8BF7-5E12-F3F2-BBC4D6CB6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6" y="5618164"/>
                  <a:ext cx="107950" cy="142875"/>
                </a:xfrm>
                <a:custGeom>
                  <a:avLst/>
                  <a:gdLst>
                    <a:gd name="T0" fmla="*/ 122 w 122"/>
                    <a:gd name="T1" fmla="*/ 154 h 161"/>
                    <a:gd name="T2" fmla="*/ 122 w 122"/>
                    <a:gd name="T3" fmla="*/ 0 h 161"/>
                    <a:gd name="T4" fmla="*/ 98 w 122"/>
                    <a:gd name="T5" fmla="*/ 0 h 161"/>
                    <a:gd name="T6" fmla="*/ 98 w 122"/>
                    <a:gd name="T7" fmla="*/ 87 h 161"/>
                    <a:gd name="T8" fmla="*/ 56 w 122"/>
                    <a:gd name="T9" fmla="*/ 139 h 161"/>
                    <a:gd name="T10" fmla="*/ 24 w 122"/>
                    <a:gd name="T11" fmla="*/ 109 h 161"/>
                    <a:gd name="T12" fmla="*/ 24 w 122"/>
                    <a:gd name="T13" fmla="*/ 0 h 161"/>
                    <a:gd name="T14" fmla="*/ 0 w 122"/>
                    <a:gd name="T15" fmla="*/ 0 h 161"/>
                    <a:gd name="T16" fmla="*/ 0 w 122"/>
                    <a:gd name="T17" fmla="*/ 119 h 161"/>
                    <a:gd name="T18" fmla="*/ 49 w 122"/>
                    <a:gd name="T19" fmla="*/ 161 h 161"/>
                    <a:gd name="T20" fmla="*/ 100 w 122"/>
                    <a:gd name="T21" fmla="*/ 133 h 161"/>
                    <a:gd name="T22" fmla="*/ 100 w 122"/>
                    <a:gd name="T23" fmla="*/ 154 h 161"/>
                    <a:gd name="T24" fmla="*/ 122 w 122"/>
                    <a:gd name="T25" fmla="*/ 15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2" h="161">
                      <a:moveTo>
                        <a:pt x="122" y="154"/>
                      </a:moveTo>
                      <a:lnTo>
                        <a:pt x="122" y="0"/>
                      </a:lnTo>
                      <a:lnTo>
                        <a:pt x="98" y="0"/>
                      </a:lnTo>
                      <a:lnTo>
                        <a:pt x="98" y="87"/>
                      </a:lnTo>
                      <a:cubicBezTo>
                        <a:pt x="98" y="119"/>
                        <a:pt x="81" y="139"/>
                        <a:pt x="56" y="139"/>
                      </a:cubicBezTo>
                      <a:cubicBezTo>
                        <a:pt x="37" y="139"/>
                        <a:pt x="24" y="128"/>
                        <a:pt x="24" y="109"/>
                      </a:cubicBez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cubicBezTo>
                        <a:pt x="0" y="144"/>
                        <a:pt x="19" y="161"/>
                        <a:pt x="49" y="161"/>
                      </a:cubicBezTo>
                      <a:cubicBezTo>
                        <a:pt x="72" y="161"/>
                        <a:pt x="86" y="153"/>
                        <a:pt x="100" y="133"/>
                      </a:cubicBezTo>
                      <a:lnTo>
                        <a:pt x="100" y="154"/>
                      </a:lnTo>
                      <a:lnTo>
                        <a:pt x="122" y="15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Rectangle 39">
                  <a:extLst>
                    <a:ext uri="{FF2B5EF4-FFF2-40B4-BE49-F238E27FC236}">
                      <a16:creationId xmlns:a16="http://schemas.microsoft.com/office/drawing/2014/main" id="{AFDD323A-AAF9-8196-41E6-00E40BF38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72276" y="5565776"/>
                  <a:ext cx="20638" cy="188913"/>
                </a:xfrm>
                <a:prstGeom prst="rect">
                  <a:avLst/>
                </a:pr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40">
                  <a:extLst>
                    <a:ext uri="{FF2B5EF4-FFF2-40B4-BE49-F238E27FC236}">
                      <a16:creationId xmlns:a16="http://schemas.microsoft.com/office/drawing/2014/main" id="{AEAB8627-C2CA-2C25-C375-50312578D7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21488" y="5614989"/>
                  <a:ext cx="128588" cy="146050"/>
                </a:xfrm>
                <a:custGeom>
                  <a:avLst/>
                  <a:gdLst>
                    <a:gd name="T0" fmla="*/ 145 w 145"/>
                    <a:gd name="T1" fmla="*/ 144 h 165"/>
                    <a:gd name="T2" fmla="*/ 140 w 145"/>
                    <a:gd name="T3" fmla="*/ 144 h 165"/>
                    <a:gd name="T4" fmla="*/ 127 w 145"/>
                    <a:gd name="T5" fmla="*/ 132 h 165"/>
                    <a:gd name="T6" fmla="*/ 127 w 145"/>
                    <a:gd name="T7" fmla="*/ 42 h 165"/>
                    <a:gd name="T8" fmla="*/ 69 w 145"/>
                    <a:gd name="T9" fmla="*/ 0 h 165"/>
                    <a:gd name="T10" fmla="*/ 18 w 145"/>
                    <a:gd name="T11" fmla="*/ 18 h 165"/>
                    <a:gd name="T12" fmla="*/ 7 w 145"/>
                    <a:gd name="T13" fmla="*/ 50 h 165"/>
                    <a:gd name="T14" fmla="*/ 32 w 145"/>
                    <a:gd name="T15" fmla="*/ 50 h 165"/>
                    <a:gd name="T16" fmla="*/ 68 w 145"/>
                    <a:gd name="T17" fmla="*/ 22 h 165"/>
                    <a:gd name="T18" fmla="*/ 102 w 145"/>
                    <a:gd name="T19" fmla="*/ 45 h 165"/>
                    <a:gd name="T20" fmla="*/ 102 w 145"/>
                    <a:gd name="T21" fmla="*/ 52 h 165"/>
                    <a:gd name="T22" fmla="*/ 77 w 145"/>
                    <a:gd name="T23" fmla="*/ 69 h 165"/>
                    <a:gd name="T24" fmla="*/ 27 w 145"/>
                    <a:gd name="T25" fmla="*/ 78 h 165"/>
                    <a:gd name="T26" fmla="*/ 0 w 145"/>
                    <a:gd name="T27" fmla="*/ 119 h 165"/>
                    <a:gd name="T28" fmla="*/ 51 w 145"/>
                    <a:gd name="T29" fmla="*/ 165 h 165"/>
                    <a:gd name="T30" fmla="*/ 103 w 145"/>
                    <a:gd name="T31" fmla="*/ 142 h 165"/>
                    <a:gd name="T32" fmla="*/ 128 w 145"/>
                    <a:gd name="T33" fmla="*/ 165 h 165"/>
                    <a:gd name="T34" fmla="*/ 145 w 145"/>
                    <a:gd name="T35" fmla="*/ 162 h 165"/>
                    <a:gd name="T36" fmla="*/ 145 w 145"/>
                    <a:gd name="T37" fmla="*/ 144 h 165"/>
                    <a:gd name="T38" fmla="*/ 102 w 145"/>
                    <a:gd name="T39" fmla="*/ 110 h 165"/>
                    <a:gd name="T40" fmla="*/ 93 w 145"/>
                    <a:gd name="T41" fmla="*/ 130 h 165"/>
                    <a:gd name="T42" fmla="*/ 56 w 145"/>
                    <a:gd name="T43" fmla="*/ 143 h 165"/>
                    <a:gd name="T44" fmla="*/ 26 w 145"/>
                    <a:gd name="T45" fmla="*/ 119 h 165"/>
                    <a:gd name="T46" fmla="*/ 63 w 145"/>
                    <a:gd name="T47" fmla="*/ 91 h 165"/>
                    <a:gd name="T48" fmla="*/ 102 w 145"/>
                    <a:gd name="T49" fmla="*/ 82 h 165"/>
                    <a:gd name="T50" fmla="*/ 102 w 145"/>
                    <a:gd name="T51" fmla="*/ 11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45" h="165">
                      <a:moveTo>
                        <a:pt x="145" y="144"/>
                      </a:moveTo>
                      <a:cubicBezTo>
                        <a:pt x="142" y="144"/>
                        <a:pt x="141" y="144"/>
                        <a:pt x="140" y="144"/>
                      </a:cubicBezTo>
                      <a:cubicBezTo>
                        <a:pt x="131" y="144"/>
                        <a:pt x="127" y="140"/>
                        <a:pt x="127" y="132"/>
                      </a:cubicBezTo>
                      <a:lnTo>
                        <a:pt x="127" y="42"/>
                      </a:lnTo>
                      <a:cubicBezTo>
                        <a:pt x="127" y="15"/>
                        <a:pt x="107" y="0"/>
                        <a:pt x="69" y="0"/>
                      </a:cubicBezTo>
                      <a:cubicBezTo>
                        <a:pt x="46" y="0"/>
                        <a:pt x="28" y="6"/>
                        <a:pt x="18" y="18"/>
                      </a:cubicBezTo>
                      <a:cubicBezTo>
                        <a:pt x="11" y="26"/>
                        <a:pt x="8" y="35"/>
                        <a:pt x="7" y="50"/>
                      </a:cubicBezTo>
                      <a:lnTo>
                        <a:pt x="32" y="50"/>
                      </a:lnTo>
                      <a:cubicBezTo>
                        <a:pt x="34" y="31"/>
                        <a:pt x="45" y="22"/>
                        <a:pt x="68" y="22"/>
                      </a:cubicBezTo>
                      <a:cubicBezTo>
                        <a:pt x="90" y="22"/>
                        <a:pt x="102" y="31"/>
                        <a:pt x="102" y="45"/>
                      </a:cubicBezTo>
                      <a:lnTo>
                        <a:pt x="102" y="52"/>
                      </a:lnTo>
                      <a:cubicBezTo>
                        <a:pt x="102" y="62"/>
                        <a:pt x="97" y="66"/>
                        <a:pt x="77" y="69"/>
                      </a:cubicBezTo>
                      <a:cubicBezTo>
                        <a:pt x="42" y="73"/>
                        <a:pt x="37" y="74"/>
                        <a:pt x="27" y="78"/>
                      </a:cubicBezTo>
                      <a:cubicBezTo>
                        <a:pt x="10" y="86"/>
                        <a:pt x="0" y="99"/>
                        <a:pt x="0" y="119"/>
                      </a:cubicBezTo>
                      <a:cubicBezTo>
                        <a:pt x="0" y="147"/>
                        <a:pt x="20" y="165"/>
                        <a:pt x="51" y="165"/>
                      </a:cubicBezTo>
                      <a:cubicBezTo>
                        <a:pt x="70" y="165"/>
                        <a:pt x="86" y="158"/>
                        <a:pt x="103" y="142"/>
                      </a:cubicBezTo>
                      <a:cubicBezTo>
                        <a:pt x="105" y="158"/>
                        <a:pt x="112" y="165"/>
                        <a:pt x="128" y="165"/>
                      </a:cubicBezTo>
                      <a:cubicBezTo>
                        <a:pt x="134" y="165"/>
                        <a:pt x="137" y="164"/>
                        <a:pt x="145" y="162"/>
                      </a:cubicBezTo>
                      <a:lnTo>
                        <a:pt x="145" y="144"/>
                      </a:lnTo>
                      <a:close/>
                      <a:moveTo>
                        <a:pt x="102" y="110"/>
                      </a:moveTo>
                      <a:cubicBezTo>
                        <a:pt x="102" y="118"/>
                        <a:pt x="100" y="123"/>
                        <a:pt x="93" y="130"/>
                      </a:cubicBezTo>
                      <a:cubicBezTo>
                        <a:pt x="83" y="139"/>
                        <a:pt x="71" y="143"/>
                        <a:pt x="56" y="143"/>
                      </a:cubicBezTo>
                      <a:cubicBezTo>
                        <a:pt x="37" y="143"/>
                        <a:pt x="26" y="134"/>
                        <a:pt x="26" y="119"/>
                      </a:cubicBezTo>
                      <a:cubicBezTo>
                        <a:pt x="26" y="103"/>
                        <a:pt x="36" y="94"/>
                        <a:pt x="63" y="91"/>
                      </a:cubicBezTo>
                      <a:cubicBezTo>
                        <a:pt x="89" y="87"/>
                        <a:pt x="94" y="86"/>
                        <a:pt x="102" y="82"/>
                      </a:cubicBezTo>
                      <a:lnTo>
                        <a:pt x="102" y="11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Freeform 41">
                  <a:extLst>
                    <a:ext uri="{FF2B5EF4-FFF2-40B4-BE49-F238E27FC236}">
                      <a16:creationId xmlns:a16="http://schemas.microsoft.com/office/drawing/2014/main" id="{FE3E070E-6F34-8758-E6A1-9B74AF618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3888" y="5614989"/>
                  <a:ext cx="65088" cy="139700"/>
                </a:xfrm>
                <a:custGeom>
                  <a:avLst/>
                  <a:gdLst>
                    <a:gd name="T0" fmla="*/ 0 w 74"/>
                    <a:gd name="T1" fmla="*/ 4 h 158"/>
                    <a:gd name="T2" fmla="*/ 0 w 74"/>
                    <a:gd name="T3" fmla="*/ 158 h 158"/>
                    <a:gd name="T4" fmla="*/ 25 w 74"/>
                    <a:gd name="T5" fmla="*/ 158 h 158"/>
                    <a:gd name="T6" fmla="*/ 25 w 74"/>
                    <a:gd name="T7" fmla="*/ 78 h 158"/>
                    <a:gd name="T8" fmla="*/ 74 w 74"/>
                    <a:gd name="T9" fmla="*/ 26 h 158"/>
                    <a:gd name="T10" fmla="*/ 74 w 74"/>
                    <a:gd name="T11" fmla="*/ 1 h 158"/>
                    <a:gd name="T12" fmla="*/ 65 w 74"/>
                    <a:gd name="T13" fmla="*/ 0 h 158"/>
                    <a:gd name="T14" fmla="*/ 23 w 74"/>
                    <a:gd name="T15" fmla="*/ 32 h 158"/>
                    <a:gd name="T16" fmla="*/ 23 w 74"/>
                    <a:gd name="T17" fmla="*/ 4 h 158"/>
                    <a:gd name="T18" fmla="*/ 0 w 74"/>
                    <a:gd name="T19" fmla="*/ 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158">
                      <a:moveTo>
                        <a:pt x="0" y="4"/>
                      </a:moveTo>
                      <a:lnTo>
                        <a:pt x="0" y="158"/>
                      </a:lnTo>
                      <a:lnTo>
                        <a:pt x="25" y="158"/>
                      </a:lnTo>
                      <a:lnTo>
                        <a:pt x="25" y="78"/>
                      </a:lnTo>
                      <a:cubicBezTo>
                        <a:pt x="25" y="41"/>
                        <a:pt x="41" y="25"/>
                        <a:pt x="74" y="26"/>
                      </a:cubicBezTo>
                      <a:lnTo>
                        <a:pt x="74" y="1"/>
                      </a:lnTo>
                      <a:cubicBezTo>
                        <a:pt x="70" y="0"/>
                        <a:pt x="68" y="0"/>
                        <a:pt x="65" y="0"/>
                      </a:cubicBezTo>
                      <a:cubicBezTo>
                        <a:pt x="49" y="0"/>
                        <a:pt x="37" y="9"/>
                        <a:pt x="23" y="32"/>
                      </a:cubicBezTo>
                      <a:lnTo>
                        <a:pt x="2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Freeform 42">
                  <a:extLst>
                    <a:ext uri="{FF2B5EF4-FFF2-40B4-BE49-F238E27FC236}">
                      <a16:creationId xmlns:a16="http://schemas.microsoft.com/office/drawing/2014/main" id="{9B679BC9-CCF0-A3E2-174E-1EE0E1F510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19938" y="5565776"/>
                  <a:ext cx="165100" cy="188913"/>
                </a:xfrm>
                <a:custGeom>
                  <a:avLst/>
                  <a:gdLst>
                    <a:gd name="T0" fmla="*/ 134 w 187"/>
                    <a:gd name="T1" fmla="*/ 150 h 214"/>
                    <a:gd name="T2" fmla="*/ 156 w 187"/>
                    <a:gd name="T3" fmla="*/ 214 h 214"/>
                    <a:gd name="T4" fmla="*/ 187 w 187"/>
                    <a:gd name="T5" fmla="*/ 214 h 214"/>
                    <a:gd name="T6" fmla="*/ 112 w 187"/>
                    <a:gd name="T7" fmla="*/ 0 h 214"/>
                    <a:gd name="T8" fmla="*/ 77 w 187"/>
                    <a:gd name="T9" fmla="*/ 0 h 214"/>
                    <a:gd name="T10" fmla="*/ 0 w 187"/>
                    <a:gd name="T11" fmla="*/ 214 h 214"/>
                    <a:gd name="T12" fmla="*/ 29 w 187"/>
                    <a:gd name="T13" fmla="*/ 214 h 214"/>
                    <a:gd name="T14" fmla="*/ 52 w 187"/>
                    <a:gd name="T15" fmla="*/ 150 h 214"/>
                    <a:gd name="T16" fmla="*/ 134 w 187"/>
                    <a:gd name="T17" fmla="*/ 150 h 214"/>
                    <a:gd name="T18" fmla="*/ 127 w 187"/>
                    <a:gd name="T19" fmla="*/ 127 h 214"/>
                    <a:gd name="T20" fmla="*/ 59 w 187"/>
                    <a:gd name="T21" fmla="*/ 127 h 214"/>
                    <a:gd name="T22" fmla="*/ 94 w 187"/>
                    <a:gd name="T23" fmla="*/ 29 h 214"/>
                    <a:gd name="T24" fmla="*/ 127 w 187"/>
                    <a:gd name="T25" fmla="*/ 127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7" h="214">
                      <a:moveTo>
                        <a:pt x="134" y="150"/>
                      </a:moveTo>
                      <a:lnTo>
                        <a:pt x="156" y="214"/>
                      </a:lnTo>
                      <a:lnTo>
                        <a:pt x="187" y="214"/>
                      </a:lnTo>
                      <a:lnTo>
                        <a:pt x="112" y="0"/>
                      </a:lnTo>
                      <a:lnTo>
                        <a:pt x="77" y="0"/>
                      </a:lnTo>
                      <a:lnTo>
                        <a:pt x="0" y="214"/>
                      </a:lnTo>
                      <a:lnTo>
                        <a:pt x="29" y="214"/>
                      </a:lnTo>
                      <a:lnTo>
                        <a:pt x="52" y="150"/>
                      </a:lnTo>
                      <a:lnTo>
                        <a:pt x="134" y="150"/>
                      </a:lnTo>
                      <a:close/>
                      <a:moveTo>
                        <a:pt x="127" y="127"/>
                      </a:moveTo>
                      <a:lnTo>
                        <a:pt x="59" y="127"/>
                      </a:lnTo>
                      <a:lnTo>
                        <a:pt x="94" y="29"/>
                      </a:lnTo>
                      <a:lnTo>
                        <a:pt x="127" y="127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Freeform 43">
                  <a:extLst>
                    <a:ext uri="{FF2B5EF4-FFF2-40B4-BE49-F238E27FC236}">
                      <a16:creationId xmlns:a16="http://schemas.microsoft.com/office/drawing/2014/main" id="{3D007B20-FD92-2F02-7FA2-7CB18B616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7263" y="5614989"/>
                  <a:ext cx="107950" cy="139700"/>
                </a:xfrm>
                <a:custGeom>
                  <a:avLst/>
                  <a:gdLst>
                    <a:gd name="T0" fmla="*/ 0 w 122"/>
                    <a:gd name="T1" fmla="*/ 4 h 158"/>
                    <a:gd name="T2" fmla="*/ 0 w 122"/>
                    <a:gd name="T3" fmla="*/ 158 h 158"/>
                    <a:gd name="T4" fmla="*/ 24 w 122"/>
                    <a:gd name="T5" fmla="*/ 158 h 158"/>
                    <a:gd name="T6" fmla="*/ 24 w 122"/>
                    <a:gd name="T7" fmla="*/ 73 h 158"/>
                    <a:gd name="T8" fmla="*/ 66 w 122"/>
                    <a:gd name="T9" fmla="*/ 21 h 158"/>
                    <a:gd name="T10" fmla="*/ 98 w 122"/>
                    <a:gd name="T11" fmla="*/ 52 h 158"/>
                    <a:gd name="T12" fmla="*/ 98 w 122"/>
                    <a:gd name="T13" fmla="*/ 158 h 158"/>
                    <a:gd name="T14" fmla="*/ 122 w 122"/>
                    <a:gd name="T15" fmla="*/ 158 h 158"/>
                    <a:gd name="T16" fmla="*/ 122 w 122"/>
                    <a:gd name="T17" fmla="*/ 42 h 158"/>
                    <a:gd name="T18" fmla="*/ 73 w 122"/>
                    <a:gd name="T19" fmla="*/ 0 h 158"/>
                    <a:gd name="T20" fmla="*/ 22 w 122"/>
                    <a:gd name="T21" fmla="*/ 30 h 158"/>
                    <a:gd name="T22" fmla="*/ 22 w 122"/>
                    <a:gd name="T23" fmla="*/ 4 h 158"/>
                    <a:gd name="T24" fmla="*/ 0 w 122"/>
                    <a:gd name="T25" fmla="*/ 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2" h="158">
                      <a:moveTo>
                        <a:pt x="0" y="4"/>
                      </a:moveTo>
                      <a:lnTo>
                        <a:pt x="0" y="158"/>
                      </a:lnTo>
                      <a:lnTo>
                        <a:pt x="24" y="158"/>
                      </a:lnTo>
                      <a:lnTo>
                        <a:pt x="24" y="73"/>
                      </a:lnTo>
                      <a:cubicBezTo>
                        <a:pt x="24" y="42"/>
                        <a:pt x="41" y="21"/>
                        <a:pt x="66" y="21"/>
                      </a:cubicBezTo>
                      <a:cubicBezTo>
                        <a:pt x="85" y="21"/>
                        <a:pt x="98" y="33"/>
                        <a:pt x="98" y="52"/>
                      </a:cubicBezTo>
                      <a:lnTo>
                        <a:pt x="98" y="158"/>
                      </a:lnTo>
                      <a:lnTo>
                        <a:pt x="122" y="158"/>
                      </a:lnTo>
                      <a:lnTo>
                        <a:pt x="122" y="42"/>
                      </a:lnTo>
                      <a:cubicBezTo>
                        <a:pt x="122" y="16"/>
                        <a:pt x="103" y="0"/>
                        <a:pt x="73" y="0"/>
                      </a:cubicBezTo>
                      <a:cubicBezTo>
                        <a:pt x="50" y="0"/>
                        <a:pt x="36" y="9"/>
                        <a:pt x="22" y="30"/>
                      </a:cubicBezTo>
                      <a:lnTo>
                        <a:pt x="2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Freeform 44">
                  <a:extLst>
                    <a:ext uri="{FF2B5EF4-FFF2-40B4-BE49-F238E27FC236}">
                      <a16:creationId xmlns:a16="http://schemas.microsoft.com/office/drawing/2014/main" id="{084AF77E-5475-8D59-2190-9B2352EDAF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2201" y="5614989"/>
                  <a:ext cx="115888" cy="196850"/>
                </a:xfrm>
                <a:custGeom>
                  <a:avLst/>
                  <a:gdLst>
                    <a:gd name="T0" fmla="*/ 109 w 131"/>
                    <a:gd name="T1" fmla="*/ 4 h 222"/>
                    <a:gd name="T2" fmla="*/ 109 w 131"/>
                    <a:gd name="T3" fmla="*/ 27 h 222"/>
                    <a:gd name="T4" fmla="*/ 63 w 131"/>
                    <a:gd name="T5" fmla="*/ 0 h 222"/>
                    <a:gd name="T6" fmla="*/ 0 w 131"/>
                    <a:gd name="T7" fmla="*/ 84 h 222"/>
                    <a:gd name="T8" fmla="*/ 20 w 131"/>
                    <a:gd name="T9" fmla="*/ 144 h 222"/>
                    <a:gd name="T10" fmla="*/ 62 w 131"/>
                    <a:gd name="T11" fmla="*/ 165 h 222"/>
                    <a:gd name="T12" fmla="*/ 106 w 131"/>
                    <a:gd name="T13" fmla="*/ 137 h 222"/>
                    <a:gd name="T14" fmla="*/ 106 w 131"/>
                    <a:gd name="T15" fmla="*/ 145 h 222"/>
                    <a:gd name="T16" fmla="*/ 64 w 131"/>
                    <a:gd name="T17" fmla="*/ 201 h 222"/>
                    <a:gd name="T18" fmla="*/ 30 w 131"/>
                    <a:gd name="T19" fmla="*/ 176 h 222"/>
                    <a:gd name="T20" fmla="*/ 5 w 131"/>
                    <a:gd name="T21" fmla="*/ 176 h 222"/>
                    <a:gd name="T22" fmla="*/ 64 w 131"/>
                    <a:gd name="T23" fmla="*/ 222 h 222"/>
                    <a:gd name="T24" fmla="*/ 115 w 131"/>
                    <a:gd name="T25" fmla="*/ 202 h 222"/>
                    <a:gd name="T26" fmla="*/ 131 w 131"/>
                    <a:gd name="T27" fmla="*/ 133 h 222"/>
                    <a:gd name="T28" fmla="*/ 131 w 131"/>
                    <a:gd name="T29" fmla="*/ 4 h 222"/>
                    <a:gd name="T30" fmla="*/ 109 w 131"/>
                    <a:gd name="T31" fmla="*/ 4 h 222"/>
                    <a:gd name="T32" fmla="*/ 66 w 131"/>
                    <a:gd name="T33" fmla="*/ 22 h 222"/>
                    <a:gd name="T34" fmla="*/ 106 w 131"/>
                    <a:gd name="T35" fmla="*/ 83 h 222"/>
                    <a:gd name="T36" fmla="*/ 66 w 131"/>
                    <a:gd name="T37" fmla="*/ 142 h 222"/>
                    <a:gd name="T38" fmla="*/ 26 w 131"/>
                    <a:gd name="T39" fmla="*/ 82 h 222"/>
                    <a:gd name="T40" fmla="*/ 66 w 131"/>
                    <a:gd name="T41" fmla="*/ 22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1" h="222">
                      <a:moveTo>
                        <a:pt x="109" y="4"/>
                      </a:moveTo>
                      <a:lnTo>
                        <a:pt x="109" y="27"/>
                      </a:lnTo>
                      <a:cubicBezTo>
                        <a:pt x="96" y="8"/>
                        <a:pt x="83" y="0"/>
                        <a:pt x="63" y="0"/>
                      </a:cubicBezTo>
                      <a:cubicBezTo>
                        <a:pt x="26" y="0"/>
                        <a:pt x="0" y="35"/>
                        <a:pt x="0" y="84"/>
                      </a:cubicBezTo>
                      <a:cubicBezTo>
                        <a:pt x="0" y="110"/>
                        <a:pt x="7" y="128"/>
                        <a:pt x="20" y="144"/>
                      </a:cubicBezTo>
                      <a:cubicBezTo>
                        <a:pt x="31" y="157"/>
                        <a:pt x="46" y="165"/>
                        <a:pt x="62" y="165"/>
                      </a:cubicBezTo>
                      <a:cubicBezTo>
                        <a:pt x="80" y="165"/>
                        <a:pt x="93" y="157"/>
                        <a:pt x="106" y="137"/>
                      </a:cubicBezTo>
                      <a:lnTo>
                        <a:pt x="106" y="145"/>
                      </a:lnTo>
                      <a:cubicBezTo>
                        <a:pt x="106" y="186"/>
                        <a:pt x="95" y="201"/>
                        <a:pt x="64" y="201"/>
                      </a:cubicBezTo>
                      <a:cubicBezTo>
                        <a:pt x="44" y="201"/>
                        <a:pt x="33" y="193"/>
                        <a:pt x="30" y="176"/>
                      </a:cubicBezTo>
                      <a:lnTo>
                        <a:pt x="5" y="176"/>
                      </a:lnTo>
                      <a:cubicBezTo>
                        <a:pt x="8" y="204"/>
                        <a:pt x="30" y="222"/>
                        <a:pt x="64" y="222"/>
                      </a:cubicBezTo>
                      <a:cubicBezTo>
                        <a:pt x="86" y="222"/>
                        <a:pt x="105" y="215"/>
                        <a:pt x="115" y="202"/>
                      </a:cubicBezTo>
                      <a:cubicBezTo>
                        <a:pt x="127" y="188"/>
                        <a:pt x="131" y="169"/>
                        <a:pt x="131" y="133"/>
                      </a:cubicBezTo>
                      <a:lnTo>
                        <a:pt x="131" y="4"/>
                      </a:lnTo>
                      <a:lnTo>
                        <a:pt x="109" y="4"/>
                      </a:lnTo>
                      <a:close/>
                      <a:moveTo>
                        <a:pt x="66" y="22"/>
                      </a:moveTo>
                      <a:cubicBezTo>
                        <a:pt x="92" y="22"/>
                        <a:pt x="106" y="44"/>
                        <a:pt x="106" y="83"/>
                      </a:cubicBezTo>
                      <a:cubicBezTo>
                        <a:pt x="106" y="120"/>
                        <a:pt x="91" y="142"/>
                        <a:pt x="66" y="142"/>
                      </a:cubicBezTo>
                      <a:cubicBezTo>
                        <a:pt x="41" y="142"/>
                        <a:pt x="26" y="120"/>
                        <a:pt x="26" y="82"/>
                      </a:cubicBezTo>
                      <a:cubicBezTo>
                        <a:pt x="26" y="45"/>
                        <a:pt x="41" y="22"/>
                        <a:pt x="66" y="22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3" name="Rectangle 45">
                  <a:extLst>
                    <a:ext uri="{FF2B5EF4-FFF2-40B4-BE49-F238E27FC236}">
                      <a16:creationId xmlns:a16="http://schemas.microsoft.com/office/drawing/2014/main" id="{97392392-6736-0F3A-7F5F-C8E01DDD5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6188" y="5565776"/>
                  <a:ext cx="22225" cy="188913"/>
                </a:xfrm>
                <a:prstGeom prst="rect">
                  <a:avLst/>
                </a:pr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Freeform 46">
                  <a:extLst>
                    <a:ext uri="{FF2B5EF4-FFF2-40B4-BE49-F238E27FC236}">
                      <a16:creationId xmlns:a16="http://schemas.microsoft.com/office/drawing/2014/main" id="{C788D479-4693-F4B0-C0F9-331F420A72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46988" y="5614989"/>
                  <a:ext cx="122238" cy="146050"/>
                </a:xfrm>
                <a:custGeom>
                  <a:avLst/>
                  <a:gdLst>
                    <a:gd name="T0" fmla="*/ 139 w 139"/>
                    <a:gd name="T1" fmla="*/ 89 h 165"/>
                    <a:gd name="T2" fmla="*/ 133 w 139"/>
                    <a:gd name="T3" fmla="*/ 40 h 165"/>
                    <a:gd name="T4" fmla="*/ 71 w 139"/>
                    <a:gd name="T5" fmla="*/ 0 h 165"/>
                    <a:gd name="T6" fmla="*/ 0 w 139"/>
                    <a:gd name="T7" fmla="*/ 83 h 165"/>
                    <a:gd name="T8" fmla="*/ 70 w 139"/>
                    <a:gd name="T9" fmla="*/ 165 h 165"/>
                    <a:gd name="T10" fmla="*/ 136 w 139"/>
                    <a:gd name="T11" fmla="*/ 111 h 165"/>
                    <a:gd name="T12" fmla="*/ 111 w 139"/>
                    <a:gd name="T13" fmla="*/ 111 h 165"/>
                    <a:gd name="T14" fmla="*/ 71 w 139"/>
                    <a:gd name="T15" fmla="*/ 142 h 165"/>
                    <a:gd name="T16" fmla="*/ 34 w 139"/>
                    <a:gd name="T17" fmla="*/ 122 h 165"/>
                    <a:gd name="T18" fmla="*/ 26 w 139"/>
                    <a:gd name="T19" fmla="*/ 89 h 165"/>
                    <a:gd name="T20" fmla="*/ 139 w 139"/>
                    <a:gd name="T21" fmla="*/ 89 h 165"/>
                    <a:gd name="T22" fmla="*/ 26 w 139"/>
                    <a:gd name="T23" fmla="*/ 69 h 165"/>
                    <a:gd name="T24" fmla="*/ 70 w 139"/>
                    <a:gd name="T25" fmla="*/ 22 h 165"/>
                    <a:gd name="T26" fmla="*/ 112 w 139"/>
                    <a:gd name="T27" fmla="*/ 69 h 165"/>
                    <a:gd name="T28" fmla="*/ 26 w 139"/>
                    <a:gd name="T29" fmla="*/ 6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9" h="165">
                      <a:moveTo>
                        <a:pt x="139" y="89"/>
                      </a:moveTo>
                      <a:cubicBezTo>
                        <a:pt x="139" y="66"/>
                        <a:pt x="137" y="52"/>
                        <a:pt x="133" y="40"/>
                      </a:cubicBezTo>
                      <a:cubicBezTo>
                        <a:pt x="123" y="15"/>
                        <a:pt x="99" y="0"/>
                        <a:pt x="71" y="0"/>
                      </a:cubicBezTo>
                      <a:cubicBezTo>
                        <a:pt x="28" y="0"/>
                        <a:pt x="0" y="32"/>
                        <a:pt x="0" y="83"/>
                      </a:cubicBezTo>
                      <a:cubicBezTo>
                        <a:pt x="0" y="134"/>
                        <a:pt x="27" y="165"/>
                        <a:pt x="70" y="165"/>
                      </a:cubicBezTo>
                      <a:cubicBezTo>
                        <a:pt x="105" y="165"/>
                        <a:pt x="129" y="145"/>
                        <a:pt x="136" y="111"/>
                      </a:cubicBezTo>
                      <a:lnTo>
                        <a:pt x="111" y="111"/>
                      </a:lnTo>
                      <a:cubicBezTo>
                        <a:pt x="104" y="132"/>
                        <a:pt x="90" y="142"/>
                        <a:pt x="71" y="142"/>
                      </a:cubicBezTo>
                      <a:cubicBezTo>
                        <a:pt x="55" y="142"/>
                        <a:pt x="42" y="135"/>
                        <a:pt x="34" y="122"/>
                      </a:cubicBezTo>
                      <a:cubicBezTo>
                        <a:pt x="28" y="113"/>
                        <a:pt x="26" y="105"/>
                        <a:pt x="26" y="89"/>
                      </a:cubicBezTo>
                      <a:lnTo>
                        <a:pt x="139" y="89"/>
                      </a:lnTo>
                      <a:close/>
                      <a:moveTo>
                        <a:pt x="26" y="69"/>
                      </a:moveTo>
                      <a:cubicBezTo>
                        <a:pt x="28" y="41"/>
                        <a:pt x="46" y="22"/>
                        <a:pt x="70" y="22"/>
                      </a:cubicBezTo>
                      <a:cubicBezTo>
                        <a:pt x="95" y="22"/>
                        <a:pt x="112" y="42"/>
                        <a:pt x="112" y="69"/>
                      </a:cubicBezTo>
                      <a:lnTo>
                        <a:pt x="26" y="69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Freeform 47">
                  <a:extLst>
                    <a:ext uri="{FF2B5EF4-FFF2-40B4-BE49-F238E27FC236}">
                      <a16:creationId xmlns:a16="http://schemas.microsoft.com/office/drawing/2014/main" id="{D0504360-ED33-3490-5C7F-AA99D28C9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413" y="5565776"/>
                  <a:ext cx="55563" cy="244475"/>
                </a:xfrm>
                <a:custGeom>
                  <a:avLst/>
                  <a:gdLst>
                    <a:gd name="T0" fmla="*/ 48 w 64"/>
                    <a:gd name="T1" fmla="*/ 0 h 276"/>
                    <a:gd name="T2" fmla="*/ 0 w 64"/>
                    <a:gd name="T3" fmla="*/ 138 h 276"/>
                    <a:gd name="T4" fmla="*/ 48 w 64"/>
                    <a:gd name="T5" fmla="*/ 276 h 276"/>
                    <a:gd name="T6" fmla="*/ 64 w 64"/>
                    <a:gd name="T7" fmla="*/ 276 h 276"/>
                    <a:gd name="T8" fmla="*/ 24 w 64"/>
                    <a:gd name="T9" fmla="*/ 138 h 276"/>
                    <a:gd name="T10" fmla="*/ 64 w 64"/>
                    <a:gd name="T11" fmla="*/ 0 h 276"/>
                    <a:gd name="T12" fmla="*/ 48 w 64"/>
                    <a:gd name="T13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276">
                      <a:moveTo>
                        <a:pt x="48" y="0"/>
                      </a:moveTo>
                      <a:cubicBezTo>
                        <a:pt x="19" y="39"/>
                        <a:pt x="0" y="92"/>
                        <a:pt x="0" y="138"/>
                      </a:cubicBezTo>
                      <a:cubicBezTo>
                        <a:pt x="0" y="184"/>
                        <a:pt x="19" y="238"/>
                        <a:pt x="48" y="276"/>
                      </a:cubicBezTo>
                      <a:lnTo>
                        <a:pt x="64" y="276"/>
                      </a:lnTo>
                      <a:cubicBezTo>
                        <a:pt x="39" y="234"/>
                        <a:pt x="24" y="185"/>
                        <a:pt x="24" y="138"/>
                      </a:cubicBezTo>
                      <a:cubicBezTo>
                        <a:pt x="24" y="91"/>
                        <a:pt x="39" y="42"/>
                        <a:pt x="64" y="0"/>
                      </a:cubicBez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Freeform 49">
                  <a:extLst>
                    <a:ext uri="{FF2B5EF4-FFF2-40B4-BE49-F238E27FC236}">
                      <a16:creationId xmlns:a16="http://schemas.microsoft.com/office/drawing/2014/main" id="{CDA0A2BA-792C-8AB3-5219-DF7FD7DA4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8986" y="5565776"/>
                  <a:ext cx="57150" cy="244475"/>
                </a:xfrm>
                <a:custGeom>
                  <a:avLst/>
                  <a:gdLst>
                    <a:gd name="T0" fmla="*/ 16 w 64"/>
                    <a:gd name="T1" fmla="*/ 276 h 276"/>
                    <a:gd name="T2" fmla="*/ 64 w 64"/>
                    <a:gd name="T3" fmla="*/ 138 h 276"/>
                    <a:gd name="T4" fmla="*/ 16 w 64"/>
                    <a:gd name="T5" fmla="*/ 0 h 276"/>
                    <a:gd name="T6" fmla="*/ 0 w 64"/>
                    <a:gd name="T7" fmla="*/ 0 h 276"/>
                    <a:gd name="T8" fmla="*/ 40 w 64"/>
                    <a:gd name="T9" fmla="*/ 138 h 276"/>
                    <a:gd name="T10" fmla="*/ 0 w 64"/>
                    <a:gd name="T11" fmla="*/ 276 h 276"/>
                    <a:gd name="T12" fmla="*/ 16 w 64"/>
                    <a:gd name="T13" fmla="*/ 276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276">
                      <a:moveTo>
                        <a:pt x="16" y="276"/>
                      </a:moveTo>
                      <a:cubicBezTo>
                        <a:pt x="45" y="238"/>
                        <a:pt x="64" y="184"/>
                        <a:pt x="64" y="138"/>
                      </a:cubicBezTo>
                      <a:cubicBezTo>
                        <a:pt x="64" y="92"/>
                        <a:pt x="45" y="39"/>
                        <a:pt x="16" y="0"/>
                      </a:cubicBezTo>
                      <a:lnTo>
                        <a:pt x="0" y="0"/>
                      </a:lnTo>
                      <a:cubicBezTo>
                        <a:pt x="26" y="42"/>
                        <a:pt x="40" y="91"/>
                        <a:pt x="40" y="138"/>
                      </a:cubicBezTo>
                      <a:cubicBezTo>
                        <a:pt x="40" y="185"/>
                        <a:pt x="26" y="235"/>
                        <a:pt x="0" y="276"/>
                      </a:cubicBezTo>
                      <a:lnTo>
                        <a:pt x="16" y="27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54" name="Line 50">
              <a:extLst>
                <a:ext uri="{FF2B5EF4-FFF2-40B4-BE49-F238E27FC236}">
                  <a16:creationId xmlns:a16="http://schemas.microsoft.com/office/drawing/2014/main" id="{A4289FAF-436B-C80F-6F68-7EF058734D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5786" y="1195565"/>
              <a:ext cx="0" cy="3229731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Line 51">
              <a:extLst>
                <a:ext uri="{FF2B5EF4-FFF2-40B4-BE49-F238E27FC236}">
                  <a16:creationId xmlns:a16="http://schemas.microsoft.com/office/drawing/2014/main" id="{13EF2FE7-605E-3B61-72DC-AB147650F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4425296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Line 52">
              <a:extLst>
                <a:ext uri="{FF2B5EF4-FFF2-40B4-BE49-F238E27FC236}">
                  <a16:creationId xmlns:a16="http://schemas.microsoft.com/office/drawing/2014/main" id="{2E46819E-82F4-2ABB-4FF0-F99B8E2EE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3778828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Line 53">
              <a:extLst>
                <a:ext uri="{FF2B5EF4-FFF2-40B4-BE49-F238E27FC236}">
                  <a16:creationId xmlns:a16="http://schemas.microsoft.com/office/drawing/2014/main" id="{59D1B808-26EE-F7CE-9AFC-08AC5F0130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3133665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Line 54">
              <a:extLst>
                <a:ext uri="{FF2B5EF4-FFF2-40B4-BE49-F238E27FC236}">
                  <a16:creationId xmlns:a16="http://schemas.microsoft.com/office/drawing/2014/main" id="{FEABA8BB-86D0-A747-A026-F7204AE16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2487197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Line 55">
              <a:extLst>
                <a:ext uri="{FF2B5EF4-FFF2-40B4-BE49-F238E27FC236}">
                  <a16:creationId xmlns:a16="http://schemas.microsoft.com/office/drawing/2014/main" id="{1686BF19-4AC3-FE92-AD52-403DEDC87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1840730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Line 56">
              <a:extLst>
                <a:ext uri="{FF2B5EF4-FFF2-40B4-BE49-F238E27FC236}">
                  <a16:creationId xmlns:a16="http://schemas.microsoft.com/office/drawing/2014/main" id="{FF329588-0CBD-048A-BA9C-D2537507C8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786" y="1195565"/>
              <a:ext cx="40046" cy="0"/>
            </a:xfrm>
            <a:prstGeom prst="line">
              <a:avLst/>
            </a:prstGeom>
            <a:noFill/>
            <a:ln w="7938" cap="sq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57">
              <a:extLst>
                <a:ext uri="{FF2B5EF4-FFF2-40B4-BE49-F238E27FC236}">
                  <a16:creationId xmlns:a16="http://schemas.microsoft.com/office/drawing/2014/main" id="{709094F3-2C3E-EDFC-C124-2AFA4A52B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021" y="4360128"/>
              <a:ext cx="90425" cy="145977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100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1 w 124"/>
                <a:gd name="T19" fmla="*/ 180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4"/>
                    <a:pt x="0" y="100"/>
                  </a:cubicBezTo>
                  <a:cubicBezTo>
                    <a:pt x="0" y="165"/>
                    <a:pt x="21" y="199"/>
                    <a:pt x="62" y="199"/>
                  </a:cubicBezTo>
                  <a:cubicBezTo>
                    <a:pt x="102" y="199"/>
                    <a:pt x="124" y="165"/>
                    <a:pt x="124" y="101"/>
                  </a:cubicBezTo>
                  <a:cubicBezTo>
                    <a:pt x="124" y="64"/>
                    <a:pt x="118" y="39"/>
                    <a:pt x="105" y="21"/>
                  </a:cubicBezTo>
                  <a:cubicBezTo>
                    <a:pt x="95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7" y="21"/>
                    <a:pt x="100" y="47"/>
                    <a:pt x="100" y="99"/>
                  </a:cubicBezTo>
                  <a:cubicBezTo>
                    <a:pt x="100" y="154"/>
                    <a:pt x="87" y="180"/>
                    <a:pt x="61" y="180"/>
                  </a:cubicBezTo>
                  <a:cubicBezTo>
                    <a:pt x="36" y="180"/>
                    <a:pt x="24" y="153"/>
                    <a:pt x="24" y="100"/>
                  </a:cubicBezTo>
                  <a:cubicBezTo>
                    <a:pt x="24" y="47"/>
                    <a:pt x="36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58">
              <a:extLst>
                <a:ext uri="{FF2B5EF4-FFF2-40B4-BE49-F238E27FC236}">
                  <a16:creationId xmlns:a16="http://schemas.microsoft.com/office/drawing/2014/main" id="{CD5583D0-6DC1-6B8E-6D1E-DE51AA78C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219" y="3714964"/>
              <a:ext cx="91717" cy="139460"/>
            </a:xfrm>
            <a:custGeom>
              <a:avLst/>
              <a:gdLst>
                <a:gd name="T0" fmla="*/ 126 w 128"/>
                <a:gd name="T1" fmla="*/ 169 h 192"/>
                <a:gd name="T2" fmla="*/ 27 w 128"/>
                <a:gd name="T3" fmla="*/ 169 h 192"/>
                <a:gd name="T4" fmla="*/ 61 w 128"/>
                <a:gd name="T5" fmla="*/ 129 h 192"/>
                <a:gd name="T6" fmla="*/ 88 w 128"/>
                <a:gd name="T7" fmla="*/ 114 h 192"/>
                <a:gd name="T8" fmla="*/ 128 w 128"/>
                <a:gd name="T9" fmla="*/ 56 h 192"/>
                <a:gd name="T10" fmla="*/ 110 w 128"/>
                <a:gd name="T11" fmla="*/ 15 h 192"/>
                <a:gd name="T12" fmla="*/ 67 w 128"/>
                <a:gd name="T13" fmla="*/ 0 h 192"/>
                <a:gd name="T14" fmla="*/ 15 w 128"/>
                <a:gd name="T15" fmla="*/ 25 h 192"/>
                <a:gd name="T16" fmla="*/ 5 w 128"/>
                <a:gd name="T17" fmla="*/ 66 h 192"/>
                <a:gd name="T18" fmla="*/ 28 w 128"/>
                <a:gd name="T19" fmla="*/ 66 h 192"/>
                <a:gd name="T20" fmla="*/ 34 w 128"/>
                <a:gd name="T21" fmla="*/ 39 h 192"/>
                <a:gd name="T22" fmla="*/ 66 w 128"/>
                <a:gd name="T23" fmla="*/ 20 h 192"/>
                <a:gd name="T24" fmla="*/ 104 w 128"/>
                <a:gd name="T25" fmla="*/ 56 h 192"/>
                <a:gd name="T26" fmla="*/ 78 w 128"/>
                <a:gd name="T27" fmla="*/ 95 h 192"/>
                <a:gd name="T28" fmla="*/ 53 w 128"/>
                <a:gd name="T29" fmla="*/ 109 h 192"/>
                <a:gd name="T30" fmla="*/ 0 w 128"/>
                <a:gd name="T31" fmla="*/ 192 h 192"/>
                <a:gd name="T32" fmla="*/ 126 w 128"/>
                <a:gd name="T33" fmla="*/ 192 h 192"/>
                <a:gd name="T34" fmla="*/ 126 w 128"/>
                <a:gd name="T35" fmla="*/ 16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92">
                  <a:moveTo>
                    <a:pt x="126" y="169"/>
                  </a:moveTo>
                  <a:lnTo>
                    <a:pt x="27" y="169"/>
                  </a:lnTo>
                  <a:cubicBezTo>
                    <a:pt x="29" y="153"/>
                    <a:pt x="38" y="143"/>
                    <a:pt x="61" y="129"/>
                  </a:cubicBezTo>
                  <a:lnTo>
                    <a:pt x="88" y="114"/>
                  </a:lnTo>
                  <a:cubicBezTo>
                    <a:pt x="114" y="99"/>
                    <a:pt x="128" y="80"/>
                    <a:pt x="128" y="56"/>
                  </a:cubicBezTo>
                  <a:cubicBezTo>
                    <a:pt x="128" y="40"/>
                    <a:pt x="121" y="25"/>
                    <a:pt x="110" y="15"/>
                  </a:cubicBezTo>
                  <a:cubicBezTo>
                    <a:pt x="99" y="4"/>
                    <a:pt x="85" y="0"/>
                    <a:pt x="67" y="0"/>
                  </a:cubicBezTo>
                  <a:cubicBezTo>
                    <a:pt x="43" y="0"/>
                    <a:pt x="25" y="8"/>
                    <a:pt x="15" y="25"/>
                  </a:cubicBezTo>
                  <a:cubicBezTo>
                    <a:pt x="8" y="35"/>
                    <a:pt x="5" y="47"/>
                    <a:pt x="5" y="66"/>
                  </a:cubicBezTo>
                  <a:lnTo>
                    <a:pt x="28" y="66"/>
                  </a:lnTo>
                  <a:cubicBezTo>
                    <a:pt x="29" y="53"/>
                    <a:pt x="31" y="46"/>
                    <a:pt x="34" y="39"/>
                  </a:cubicBezTo>
                  <a:cubicBezTo>
                    <a:pt x="40" y="27"/>
                    <a:pt x="52" y="20"/>
                    <a:pt x="66" y="20"/>
                  </a:cubicBezTo>
                  <a:cubicBezTo>
                    <a:pt x="88" y="20"/>
                    <a:pt x="104" y="36"/>
                    <a:pt x="104" y="56"/>
                  </a:cubicBezTo>
                  <a:cubicBezTo>
                    <a:pt x="104" y="72"/>
                    <a:pt x="95" y="85"/>
                    <a:pt x="78" y="95"/>
                  </a:cubicBezTo>
                  <a:lnTo>
                    <a:pt x="53" y="109"/>
                  </a:lnTo>
                  <a:cubicBezTo>
                    <a:pt x="14" y="132"/>
                    <a:pt x="3" y="150"/>
                    <a:pt x="0" y="192"/>
                  </a:cubicBezTo>
                  <a:lnTo>
                    <a:pt x="126" y="192"/>
                  </a:lnTo>
                  <a:lnTo>
                    <a:pt x="126" y="169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59">
              <a:extLst>
                <a:ext uri="{FF2B5EF4-FFF2-40B4-BE49-F238E27FC236}">
                  <a16:creationId xmlns:a16="http://schemas.microsoft.com/office/drawing/2014/main" id="{8E966529-7D0B-265E-84B4-1B15272CB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1729" y="3714964"/>
              <a:ext cx="89134" cy="144674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99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0 h 199"/>
                <a:gd name="T16" fmla="*/ 100 w 124"/>
                <a:gd name="T17" fmla="*/ 99 h 199"/>
                <a:gd name="T18" fmla="*/ 61 w 124"/>
                <a:gd name="T19" fmla="*/ 179 h 199"/>
                <a:gd name="T20" fmla="*/ 24 w 124"/>
                <a:gd name="T21" fmla="*/ 99 h 199"/>
                <a:gd name="T22" fmla="*/ 62 w 124"/>
                <a:gd name="T23" fmla="*/ 2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3"/>
                    <a:pt x="0" y="99"/>
                  </a:cubicBezTo>
                  <a:cubicBezTo>
                    <a:pt x="0" y="164"/>
                    <a:pt x="21" y="199"/>
                    <a:pt x="62" y="199"/>
                  </a:cubicBezTo>
                  <a:cubicBezTo>
                    <a:pt x="102" y="199"/>
                    <a:pt x="124" y="164"/>
                    <a:pt x="124" y="101"/>
                  </a:cubicBezTo>
                  <a:cubicBezTo>
                    <a:pt x="124" y="63"/>
                    <a:pt x="118" y="38"/>
                    <a:pt x="105" y="21"/>
                  </a:cubicBezTo>
                  <a:cubicBezTo>
                    <a:pt x="96" y="7"/>
                    <a:pt x="80" y="0"/>
                    <a:pt x="62" y="0"/>
                  </a:cubicBezTo>
                  <a:close/>
                  <a:moveTo>
                    <a:pt x="62" y="20"/>
                  </a:moveTo>
                  <a:cubicBezTo>
                    <a:pt x="87" y="20"/>
                    <a:pt x="100" y="46"/>
                    <a:pt x="100" y="99"/>
                  </a:cubicBezTo>
                  <a:cubicBezTo>
                    <a:pt x="100" y="154"/>
                    <a:pt x="88" y="179"/>
                    <a:pt x="61" y="179"/>
                  </a:cubicBezTo>
                  <a:cubicBezTo>
                    <a:pt x="37" y="179"/>
                    <a:pt x="24" y="152"/>
                    <a:pt x="24" y="99"/>
                  </a:cubicBezTo>
                  <a:cubicBezTo>
                    <a:pt x="24" y="46"/>
                    <a:pt x="37" y="20"/>
                    <a:pt x="62" y="2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60">
              <a:extLst>
                <a:ext uri="{FF2B5EF4-FFF2-40B4-BE49-F238E27FC236}">
                  <a16:creationId xmlns:a16="http://schemas.microsoft.com/office/drawing/2014/main" id="{1F6AEE5D-B179-773E-763F-C7197B768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1927" y="3068497"/>
              <a:ext cx="94301" cy="140763"/>
            </a:xfrm>
            <a:custGeom>
              <a:avLst/>
              <a:gdLst>
                <a:gd name="T0" fmla="*/ 80 w 131"/>
                <a:gd name="T1" fmla="*/ 146 h 193"/>
                <a:gd name="T2" fmla="*/ 80 w 131"/>
                <a:gd name="T3" fmla="*/ 193 h 193"/>
                <a:gd name="T4" fmla="*/ 103 w 131"/>
                <a:gd name="T5" fmla="*/ 193 h 193"/>
                <a:gd name="T6" fmla="*/ 103 w 131"/>
                <a:gd name="T7" fmla="*/ 146 h 193"/>
                <a:gd name="T8" fmla="*/ 131 w 131"/>
                <a:gd name="T9" fmla="*/ 146 h 193"/>
                <a:gd name="T10" fmla="*/ 131 w 131"/>
                <a:gd name="T11" fmla="*/ 125 h 193"/>
                <a:gd name="T12" fmla="*/ 103 w 131"/>
                <a:gd name="T13" fmla="*/ 125 h 193"/>
                <a:gd name="T14" fmla="*/ 103 w 131"/>
                <a:gd name="T15" fmla="*/ 0 h 193"/>
                <a:gd name="T16" fmla="*/ 86 w 131"/>
                <a:gd name="T17" fmla="*/ 0 h 193"/>
                <a:gd name="T18" fmla="*/ 0 w 131"/>
                <a:gd name="T19" fmla="*/ 121 h 193"/>
                <a:gd name="T20" fmla="*/ 0 w 131"/>
                <a:gd name="T21" fmla="*/ 146 h 193"/>
                <a:gd name="T22" fmla="*/ 80 w 131"/>
                <a:gd name="T23" fmla="*/ 146 h 193"/>
                <a:gd name="T24" fmla="*/ 80 w 131"/>
                <a:gd name="T25" fmla="*/ 125 h 193"/>
                <a:gd name="T26" fmla="*/ 20 w 131"/>
                <a:gd name="T27" fmla="*/ 125 h 193"/>
                <a:gd name="T28" fmla="*/ 80 w 131"/>
                <a:gd name="T29" fmla="*/ 40 h 193"/>
                <a:gd name="T30" fmla="*/ 80 w 131"/>
                <a:gd name="T31" fmla="*/ 12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193">
                  <a:moveTo>
                    <a:pt x="80" y="146"/>
                  </a:moveTo>
                  <a:lnTo>
                    <a:pt x="80" y="193"/>
                  </a:lnTo>
                  <a:lnTo>
                    <a:pt x="103" y="193"/>
                  </a:lnTo>
                  <a:lnTo>
                    <a:pt x="103" y="146"/>
                  </a:lnTo>
                  <a:lnTo>
                    <a:pt x="131" y="146"/>
                  </a:lnTo>
                  <a:lnTo>
                    <a:pt x="131" y="125"/>
                  </a:lnTo>
                  <a:lnTo>
                    <a:pt x="103" y="125"/>
                  </a:lnTo>
                  <a:lnTo>
                    <a:pt x="103" y="0"/>
                  </a:lnTo>
                  <a:lnTo>
                    <a:pt x="86" y="0"/>
                  </a:lnTo>
                  <a:lnTo>
                    <a:pt x="0" y="121"/>
                  </a:lnTo>
                  <a:lnTo>
                    <a:pt x="0" y="146"/>
                  </a:lnTo>
                  <a:lnTo>
                    <a:pt x="80" y="146"/>
                  </a:lnTo>
                  <a:close/>
                  <a:moveTo>
                    <a:pt x="80" y="125"/>
                  </a:moveTo>
                  <a:lnTo>
                    <a:pt x="20" y="125"/>
                  </a:lnTo>
                  <a:lnTo>
                    <a:pt x="80" y="40"/>
                  </a:lnTo>
                  <a:lnTo>
                    <a:pt x="80" y="125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61">
              <a:extLst>
                <a:ext uri="{FF2B5EF4-FFF2-40B4-BE49-F238E27FC236}">
                  <a16:creationId xmlns:a16="http://schemas.microsoft.com/office/drawing/2014/main" id="{36708A8E-9E0A-FD99-9650-8A46FF6AD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1729" y="3068497"/>
              <a:ext cx="89134" cy="144674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99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1 w 124"/>
                <a:gd name="T19" fmla="*/ 179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4"/>
                    <a:pt x="0" y="99"/>
                  </a:cubicBezTo>
                  <a:cubicBezTo>
                    <a:pt x="0" y="165"/>
                    <a:pt x="21" y="199"/>
                    <a:pt x="62" y="199"/>
                  </a:cubicBezTo>
                  <a:cubicBezTo>
                    <a:pt x="102" y="199"/>
                    <a:pt x="124" y="165"/>
                    <a:pt x="124" y="101"/>
                  </a:cubicBezTo>
                  <a:cubicBezTo>
                    <a:pt x="124" y="64"/>
                    <a:pt x="118" y="39"/>
                    <a:pt x="105" y="21"/>
                  </a:cubicBezTo>
                  <a:cubicBezTo>
                    <a:pt x="96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7" y="21"/>
                    <a:pt x="100" y="47"/>
                    <a:pt x="100" y="99"/>
                  </a:cubicBezTo>
                  <a:cubicBezTo>
                    <a:pt x="100" y="154"/>
                    <a:pt x="88" y="179"/>
                    <a:pt x="61" y="179"/>
                  </a:cubicBezTo>
                  <a:cubicBezTo>
                    <a:pt x="37" y="179"/>
                    <a:pt x="24" y="153"/>
                    <a:pt x="24" y="100"/>
                  </a:cubicBezTo>
                  <a:cubicBezTo>
                    <a:pt x="24" y="47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62">
              <a:extLst>
                <a:ext uri="{FF2B5EF4-FFF2-40B4-BE49-F238E27FC236}">
                  <a16:creationId xmlns:a16="http://schemas.microsoft.com/office/drawing/2014/main" id="{F1E04AB0-A27D-8BA9-021D-7D436A4D7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4511" y="2422029"/>
              <a:ext cx="90425" cy="145977"/>
            </a:xfrm>
            <a:custGeom>
              <a:avLst/>
              <a:gdLst>
                <a:gd name="T0" fmla="*/ 121 w 125"/>
                <a:gd name="T1" fmla="*/ 50 h 199"/>
                <a:gd name="T2" fmla="*/ 68 w 125"/>
                <a:gd name="T3" fmla="*/ 0 h 199"/>
                <a:gd name="T4" fmla="*/ 17 w 125"/>
                <a:gd name="T5" fmla="*/ 28 h 199"/>
                <a:gd name="T6" fmla="*/ 0 w 125"/>
                <a:gd name="T7" fmla="*/ 105 h 199"/>
                <a:gd name="T8" fmla="*/ 16 w 125"/>
                <a:gd name="T9" fmla="*/ 175 h 199"/>
                <a:gd name="T10" fmla="*/ 63 w 125"/>
                <a:gd name="T11" fmla="*/ 199 h 199"/>
                <a:gd name="T12" fmla="*/ 125 w 125"/>
                <a:gd name="T13" fmla="*/ 135 h 199"/>
                <a:gd name="T14" fmla="*/ 67 w 125"/>
                <a:gd name="T15" fmla="*/ 74 h 199"/>
                <a:gd name="T16" fmla="*/ 24 w 125"/>
                <a:gd name="T17" fmla="*/ 95 h 199"/>
                <a:gd name="T18" fmla="*/ 66 w 125"/>
                <a:gd name="T19" fmla="*/ 21 h 199"/>
                <a:gd name="T20" fmla="*/ 98 w 125"/>
                <a:gd name="T21" fmla="*/ 50 h 199"/>
                <a:gd name="T22" fmla="*/ 121 w 125"/>
                <a:gd name="T23" fmla="*/ 50 h 199"/>
                <a:gd name="T24" fmla="*/ 64 w 125"/>
                <a:gd name="T25" fmla="*/ 95 h 199"/>
                <a:gd name="T26" fmla="*/ 101 w 125"/>
                <a:gd name="T27" fmla="*/ 137 h 199"/>
                <a:gd name="T28" fmla="*/ 64 w 125"/>
                <a:gd name="T29" fmla="*/ 178 h 199"/>
                <a:gd name="T30" fmla="*/ 25 w 125"/>
                <a:gd name="T31" fmla="*/ 136 h 199"/>
                <a:gd name="T32" fmla="*/ 64 w 125"/>
                <a:gd name="T33" fmla="*/ 9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5" h="199">
                  <a:moveTo>
                    <a:pt x="121" y="50"/>
                  </a:moveTo>
                  <a:cubicBezTo>
                    <a:pt x="117" y="19"/>
                    <a:pt x="96" y="0"/>
                    <a:pt x="68" y="0"/>
                  </a:cubicBezTo>
                  <a:cubicBezTo>
                    <a:pt x="47" y="0"/>
                    <a:pt x="28" y="10"/>
                    <a:pt x="17" y="28"/>
                  </a:cubicBezTo>
                  <a:cubicBezTo>
                    <a:pt x="5" y="47"/>
                    <a:pt x="0" y="70"/>
                    <a:pt x="0" y="105"/>
                  </a:cubicBezTo>
                  <a:cubicBezTo>
                    <a:pt x="0" y="138"/>
                    <a:pt x="4" y="158"/>
                    <a:pt x="16" y="175"/>
                  </a:cubicBezTo>
                  <a:cubicBezTo>
                    <a:pt x="26" y="191"/>
                    <a:pt x="42" y="199"/>
                    <a:pt x="63" y="199"/>
                  </a:cubicBezTo>
                  <a:cubicBezTo>
                    <a:pt x="99" y="199"/>
                    <a:pt x="125" y="172"/>
                    <a:pt x="125" y="135"/>
                  </a:cubicBezTo>
                  <a:cubicBezTo>
                    <a:pt x="125" y="99"/>
                    <a:pt x="101" y="74"/>
                    <a:pt x="67" y="74"/>
                  </a:cubicBezTo>
                  <a:cubicBezTo>
                    <a:pt x="49" y="74"/>
                    <a:pt x="34" y="81"/>
                    <a:pt x="24" y="95"/>
                  </a:cubicBezTo>
                  <a:cubicBezTo>
                    <a:pt x="24" y="48"/>
                    <a:pt x="39" y="21"/>
                    <a:pt x="66" y="21"/>
                  </a:cubicBezTo>
                  <a:cubicBezTo>
                    <a:pt x="82" y="21"/>
                    <a:pt x="94" y="32"/>
                    <a:pt x="98" y="50"/>
                  </a:cubicBezTo>
                  <a:lnTo>
                    <a:pt x="121" y="50"/>
                  </a:lnTo>
                  <a:close/>
                  <a:moveTo>
                    <a:pt x="64" y="95"/>
                  </a:moveTo>
                  <a:cubicBezTo>
                    <a:pt x="87" y="95"/>
                    <a:pt x="101" y="111"/>
                    <a:pt x="101" y="137"/>
                  </a:cubicBezTo>
                  <a:cubicBezTo>
                    <a:pt x="101" y="161"/>
                    <a:pt x="85" y="178"/>
                    <a:pt x="64" y="178"/>
                  </a:cubicBezTo>
                  <a:cubicBezTo>
                    <a:pt x="42" y="178"/>
                    <a:pt x="25" y="160"/>
                    <a:pt x="25" y="136"/>
                  </a:cubicBezTo>
                  <a:cubicBezTo>
                    <a:pt x="25" y="112"/>
                    <a:pt x="41" y="95"/>
                    <a:pt x="64" y="9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63">
              <a:extLst>
                <a:ext uri="{FF2B5EF4-FFF2-40B4-BE49-F238E27FC236}">
                  <a16:creationId xmlns:a16="http://schemas.microsoft.com/office/drawing/2014/main" id="{8D50EC71-2508-1551-822D-C8D1DC7EC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1729" y="2422029"/>
              <a:ext cx="89134" cy="145977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100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1 w 124"/>
                <a:gd name="T19" fmla="*/ 180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4"/>
                    <a:pt x="0" y="100"/>
                  </a:cubicBezTo>
                  <a:cubicBezTo>
                    <a:pt x="0" y="165"/>
                    <a:pt x="21" y="199"/>
                    <a:pt x="62" y="199"/>
                  </a:cubicBezTo>
                  <a:cubicBezTo>
                    <a:pt x="102" y="199"/>
                    <a:pt x="124" y="165"/>
                    <a:pt x="124" y="101"/>
                  </a:cubicBezTo>
                  <a:cubicBezTo>
                    <a:pt x="124" y="64"/>
                    <a:pt x="118" y="39"/>
                    <a:pt x="105" y="21"/>
                  </a:cubicBezTo>
                  <a:cubicBezTo>
                    <a:pt x="96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7" y="21"/>
                    <a:pt x="100" y="47"/>
                    <a:pt x="100" y="99"/>
                  </a:cubicBezTo>
                  <a:cubicBezTo>
                    <a:pt x="100" y="154"/>
                    <a:pt x="88" y="180"/>
                    <a:pt x="61" y="180"/>
                  </a:cubicBezTo>
                  <a:cubicBezTo>
                    <a:pt x="37" y="180"/>
                    <a:pt x="24" y="153"/>
                    <a:pt x="24" y="100"/>
                  </a:cubicBezTo>
                  <a:cubicBezTo>
                    <a:pt x="24" y="47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64">
              <a:extLst>
                <a:ext uri="{FF2B5EF4-FFF2-40B4-BE49-F238E27FC236}">
                  <a16:creationId xmlns:a16="http://schemas.microsoft.com/office/drawing/2014/main" id="{5754793F-5B22-CC76-366C-957316A1D3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3219" y="1776864"/>
              <a:ext cx="91717" cy="144674"/>
            </a:xfrm>
            <a:custGeom>
              <a:avLst/>
              <a:gdLst>
                <a:gd name="T0" fmla="*/ 95 w 127"/>
                <a:gd name="T1" fmla="*/ 91 h 199"/>
                <a:gd name="T2" fmla="*/ 120 w 127"/>
                <a:gd name="T3" fmla="*/ 51 h 199"/>
                <a:gd name="T4" fmla="*/ 64 w 127"/>
                <a:gd name="T5" fmla="*/ 0 h 199"/>
                <a:gd name="T6" fmla="*/ 7 w 127"/>
                <a:gd name="T7" fmla="*/ 51 h 199"/>
                <a:gd name="T8" fmla="*/ 32 w 127"/>
                <a:gd name="T9" fmla="*/ 91 h 199"/>
                <a:gd name="T10" fmla="*/ 0 w 127"/>
                <a:gd name="T11" fmla="*/ 139 h 199"/>
                <a:gd name="T12" fmla="*/ 64 w 127"/>
                <a:gd name="T13" fmla="*/ 199 h 199"/>
                <a:gd name="T14" fmla="*/ 127 w 127"/>
                <a:gd name="T15" fmla="*/ 139 h 199"/>
                <a:gd name="T16" fmla="*/ 95 w 127"/>
                <a:gd name="T17" fmla="*/ 91 h 199"/>
                <a:gd name="T18" fmla="*/ 64 w 127"/>
                <a:gd name="T19" fmla="*/ 21 h 199"/>
                <a:gd name="T20" fmla="*/ 96 w 127"/>
                <a:gd name="T21" fmla="*/ 52 h 199"/>
                <a:gd name="T22" fmla="*/ 64 w 127"/>
                <a:gd name="T23" fmla="*/ 82 h 199"/>
                <a:gd name="T24" fmla="*/ 31 w 127"/>
                <a:gd name="T25" fmla="*/ 51 h 199"/>
                <a:gd name="T26" fmla="*/ 64 w 127"/>
                <a:gd name="T27" fmla="*/ 21 h 199"/>
                <a:gd name="T28" fmla="*/ 64 w 127"/>
                <a:gd name="T29" fmla="*/ 102 h 199"/>
                <a:gd name="T30" fmla="*/ 103 w 127"/>
                <a:gd name="T31" fmla="*/ 139 h 199"/>
                <a:gd name="T32" fmla="*/ 63 w 127"/>
                <a:gd name="T33" fmla="*/ 178 h 199"/>
                <a:gd name="T34" fmla="*/ 24 w 127"/>
                <a:gd name="T35" fmla="*/ 140 h 199"/>
                <a:gd name="T36" fmla="*/ 64 w 127"/>
                <a:gd name="T37" fmla="*/ 10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199">
                  <a:moveTo>
                    <a:pt x="95" y="91"/>
                  </a:moveTo>
                  <a:cubicBezTo>
                    <a:pt x="114" y="79"/>
                    <a:pt x="120" y="69"/>
                    <a:pt x="120" y="51"/>
                  </a:cubicBezTo>
                  <a:cubicBezTo>
                    <a:pt x="120" y="21"/>
                    <a:pt x="97" y="0"/>
                    <a:pt x="64" y="0"/>
                  </a:cubicBezTo>
                  <a:cubicBezTo>
                    <a:pt x="30" y="0"/>
                    <a:pt x="7" y="21"/>
                    <a:pt x="7" y="51"/>
                  </a:cubicBezTo>
                  <a:cubicBezTo>
                    <a:pt x="7" y="69"/>
                    <a:pt x="13" y="79"/>
                    <a:pt x="32" y="91"/>
                  </a:cubicBezTo>
                  <a:cubicBezTo>
                    <a:pt x="11" y="102"/>
                    <a:pt x="0" y="118"/>
                    <a:pt x="0" y="139"/>
                  </a:cubicBezTo>
                  <a:cubicBezTo>
                    <a:pt x="0" y="174"/>
                    <a:pt x="26" y="199"/>
                    <a:pt x="64" y="199"/>
                  </a:cubicBezTo>
                  <a:cubicBezTo>
                    <a:pt x="101" y="199"/>
                    <a:pt x="127" y="174"/>
                    <a:pt x="127" y="139"/>
                  </a:cubicBezTo>
                  <a:cubicBezTo>
                    <a:pt x="127" y="118"/>
                    <a:pt x="116" y="102"/>
                    <a:pt x="95" y="91"/>
                  </a:cubicBezTo>
                  <a:close/>
                  <a:moveTo>
                    <a:pt x="64" y="21"/>
                  </a:moveTo>
                  <a:cubicBezTo>
                    <a:pt x="84" y="21"/>
                    <a:pt x="96" y="33"/>
                    <a:pt x="96" y="52"/>
                  </a:cubicBezTo>
                  <a:cubicBezTo>
                    <a:pt x="96" y="70"/>
                    <a:pt x="83" y="82"/>
                    <a:pt x="64" y="82"/>
                  </a:cubicBezTo>
                  <a:cubicBezTo>
                    <a:pt x="44" y="82"/>
                    <a:pt x="31" y="70"/>
                    <a:pt x="31" y="51"/>
                  </a:cubicBezTo>
                  <a:cubicBezTo>
                    <a:pt x="31" y="33"/>
                    <a:pt x="44" y="21"/>
                    <a:pt x="64" y="21"/>
                  </a:cubicBezTo>
                  <a:close/>
                  <a:moveTo>
                    <a:pt x="64" y="102"/>
                  </a:moveTo>
                  <a:cubicBezTo>
                    <a:pt x="87" y="102"/>
                    <a:pt x="103" y="117"/>
                    <a:pt x="103" y="139"/>
                  </a:cubicBezTo>
                  <a:cubicBezTo>
                    <a:pt x="103" y="163"/>
                    <a:pt x="87" y="178"/>
                    <a:pt x="63" y="178"/>
                  </a:cubicBezTo>
                  <a:cubicBezTo>
                    <a:pt x="40" y="178"/>
                    <a:pt x="24" y="162"/>
                    <a:pt x="24" y="140"/>
                  </a:cubicBezTo>
                  <a:cubicBezTo>
                    <a:pt x="24" y="117"/>
                    <a:pt x="40" y="102"/>
                    <a:pt x="64" y="10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65">
              <a:extLst>
                <a:ext uri="{FF2B5EF4-FFF2-40B4-BE49-F238E27FC236}">
                  <a16:creationId xmlns:a16="http://schemas.microsoft.com/office/drawing/2014/main" id="{16D6B0EE-BC37-96B0-3392-035ABE2414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1729" y="1776864"/>
              <a:ext cx="89134" cy="144674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99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1 w 124"/>
                <a:gd name="T19" fmla="*/ 179 h 199"/>
                <a:gd name="T20" fmla="*/ 24 w 124"/>
                <a:gd name="T21" fmla="*/ 99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3"/>
                    <a:pt x="0" y="99"/>
                  </a:cubicBezTo>
                  <a:cubicBezTo>
                    <a:pt x="0" y="164"/>
                    <a:pt x="21" y="199"/>
                    <a:pt x="62" y="199"/>
                  </a:cubicBezTo>
                  <a:cubicBezTo>
                    <a:pt x="102" y="199"/>
                    <a:pt x="124" y="164"/>
                    <a:pt x="124" y="101"/>
                  </a:cubicBezTo>
                  <a:cubicBezTo>
                    <a:pt x="124" y="63"/>
                    <a:pt x="118" y="38"/>
                    <a:pt x="105" y="21"/>
                  </a:cubicBezTo>
                  <a:cubicBezTo>
                    <a:pt x="96" y="7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7" y="21"/>
                    <a:pt x="100" y="46"/>
                    <a:pt x="100" y="99"/>
                  </a:cubicBezTo>
                  <a:cubicBezTo>
                    <a:pt x="100" y="154"/>
                    <a:pt x="88" y="179"/>
                    <a:pt x="61" y="179"/>
                  </a:cubicBezTo>
                  <a:cubicBezTo>
                    <a:pt x="37" y="179"/>
                    <a:pt x="24" y="153"/>
                    <a:pt x="24" y="99"/>
                  </a:cubicBezTo>
                  <a:cubicBezTo>
                    <a:pt x="24" y="46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67">
              <a:extLst>
                <a:ext uri="{FF2B5EF4-FFF2-40B4-BE49-F238E27FC236}">
                  <a16:creationId xmlns:a16="http://schemas.microsoft.com/office/drawing/2014/main" id="{A8A85734-3ED7-3E69-48FD-217ABAE36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3219" y="1130397"/>
              <a:ext cx="90425" cy="145977"/>
            </a:xfrm>
            <a:custGeom>
              <a:avLst/>
              <a:gdLst>
                <a:gd name="T0" fmla="*/ 62 w 124"/>
                <a:gd name="T1" fmla="*/ 0 h 199"/>
                <a:gd name="T2" fmla="*/ 18 w 124"/>
                <a:gd name="T3" fmla="*/ 21 h 199"/>
                <a:gd name="T4" fmla="*/ 0 w 124"/>
                <a:gd name="T5" fmla="*/ 100 h 199"/>
                <a:gd name="T6" fmla="*/ 62 w 124"/>
                <a:gd name="T7" fmla="*/ 199 h 199"/>
                <a:gd name="T8" fmla="*/ 124 w 124"/>
                <a:gd name="T9" fmla="*/ 101 h 199"/>
                <a:gd name="T10" fmla="*/ 105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1 w 124"/>
                <a:gd name="T19" fmla="*/ 180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4" y="0"/>
                    <a:pt x="28" y="8"/>
                    <a:pt x="18" y="21"/>
                  </a:cubicBezTo>
                  <a:cubicBezTo>
                    <a:pt x="6" y="38"/>
                    <a:pt x="0" y="64"/>
                    <a:pt x="0" y="100"/>
                  </a:cubicBezTo>
                  <a:cubicBezTo>
                    <a:pt x="0" y="165"/>
                    <a:pt x="21" y="199"/>
                    <a:pt x="62" y="199"/>
                  </a:cubicBezTo>
                  <a:cubicBezTo>
                    <a:pt x="102" y="199"/>
                    <a:pt x="124" y="165"/>
                    <a:pt x="124" y="101"/>
                  </a:cubicBezTo>
                  <a:cubicBezTo>
                    <a:pt x="124" y="64"/>
                    <a:pt x="118" y="39"/>
                    <a:pt x="105" y="21"/>
                  </a:cubicBezTo>
                  <a:cubicBezTo>
                    <a:pt x="96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7" y="21"/>
                    <a:pt x="100" y="47"/>
                    <a:pt x="100" y="99"/>
                  </a:cubicBezTo>
                  <a:cubicBezTo>
                    <a:pt x="100" y="154"/>
                    <a:pt x="88" y="180"/>
                    <a:pt x="61" y="180"/>
                  </a:cubicBezTo>
                  <a:cubicBezTo>
                    <a:pt x="37" y="180"/>
                    <a:pt x="24" y="153"/>
                    <a:pt x="24" y="100"/>
                  </a:cubicBezTo>
                  <a:cubicBezTo>
                    <a:pt x="24" y="47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68">
              <a:extLst>
                <a:ext uri="{FF2B5EF4-FFF2-40B4-BE49-F238E27FC236}">
                  <a16:creationId xmlns:a16="http://schemas.microsoft.com/office/drawing/2014/main" id="{EC89122E-9B7D-9BF8-FEC7-42043CA5AC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437" y="1130397"/>
              <a:ext cx="89134" cy="145977"/>
            </a:xfrm>
            <a:custGeom>
              <a:avLst/>
              <a:gdLst>
                <a:gd name="T0" fmla="*/ 62 w 124"/>
                <a:gd name="T1" fmla="*/ 0 h 199"/>
                <a:gd name="T2" fmla="*/ 19 w 124"/>
                <a:gd name="T3" fmla="*/ 21 h 199"/>
                <a:gd name="T4" fmla="*/ 0 w 124"/>
                <a:gd name="T5" fmla="*/ 100 h 199"/>
                <a:gd name="T6" fmla="*/ 62 w 124"/>
                <a:gd name="T7" fmla="*/ 199 h 199"/>
                <a:gd name="T8" fmla="*/ 124 w 124"/>
                <a:gd name="T9" fmla="*/ 101 h 199"/>
                <a:gd name="T10" fmla="*/ 106 w 124"/>
                <a:gd name="T11" fmla="*/ 21 h 199"/>
                <a:gd name="T12" fmla="*/ 62 w 124"/>
                <a:gd name="T13" fmla="*/ 0 h 199"/>
                <a:gd name="T14" fmla="*/ 62 w 124"/>
                <a:gd name="T15" fmla="*/ 21 h 199"/>
                <a:gd name="T16" fmla="*/ 100 w 124"/>
                <a:gd name="T17" fmla="*/ 99 h 199"/>
                <a:gd name="T18" fmla="*/ 62 w 124"/>
                <a:gd name="T19" fmla="*/ 180 h 199"/>
                <a:gd name="T20" fmla="*/ 24 w 124"/>
                <a:gd name="T21" fmla="*/ 100 h 199"/>
                <a:gd name="T22" fmla="*/ 62 w 124"/>
                <a:gd name="T23" fmla="*/ 2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99">
                  <a:moveTo>
                    <a:pt x="62" y="0"/>
                  </a:moveTo>
                  <a:cubicBezTo>
                    <a:pt x="45" y="0"/>
                    <a:pt x="29" y="8"/>
                    <a:pt x="19" y="21"/>
                  </a:cubicBezTo>
                  <a:cubicBezTo>
                    <a:pt x="6" y="38"/>
                    <a:pt x="0" y="64"/>
                    <a:pt x="0" y="100"/>
                  </a:cubicBezTo>
                  <a:cubicBezTo>
                    <a:pt x="0" y="165"/>
                    <a:pt x="22" y="199"/>
                    <a:pt x="62" y="199"/>
                  </a:cubicBezTo>
                  <a:cubicBezTo>
                    <a:pt x="102" y="199"/>
                    <a:pt x="124" y="165"/>
                    <a:pt x="124" y="101"/>
                  </a:cubicBezTo>
                  <a:cubicBezTo>
                    <a:pt x="124" y="64"/>
                    <a:pt x="118" y="39"/>
                    <a:pt x="106" y="21"/>
                  </a:cubicBezTo>
                  <a:cubicBezTo>
                    <a:pt x="96" y="8"/>
                    <a:pt x="80" y="0"/>
                    <a:pt x="62" y="0"/>
                  </a:cubicBezTo>
                  <a:close/>
                  <a:moveTo>
                    <a:pt x="62" y="21"/>
                  </a:moveTo>
                  <a:cubicBezTo>
                    <a:pt x="88" y="21"/>
                    <a:pt x="100" y="47"/>
                    <a:pt x="100" y="99"/>
                  </a:cubicBezTo>
                  <a:cubicBezTo>
                    <a:pt x="100" y="154"/>
                    <a:pt x="88" y="180"/>
                    <a:pt x="62" y="180"/>
                  </a:cubicBezTo>
                  <a:cubicBezTo>
                    <a:pt x="37" y="180"/>
                    <a:pt x="24" y="153"/>
                    <a:pt x="24" y="100"/>
                  </a:cubicBezTo>
                  <a:cubicBezTo>
                    <a:pt x="24" y="47"/>
                    <a:pt x="37" y="21"/>
                    <a:pt x="62" y="2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66">
              <a:extLst>
                <a:ext uri="{FF2B5EF4-FFF2-40B4-BE49-F238E27FC236}">
                  <a16:creationId xmlns:a16="http://schemas.microsoft.com/office/drawing/2014/main" id="{657BB639-F44D-6141-219E-82BB323AA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27" y="1130397"/>
              <a:ext cx="47796" cy="140763"/>
            </a:xfrm>
            <a:custGeom>
              <a:avLst/>
              <a:gdLst>
                <a:gd name="T0" fmla="*/ 41 w 65"/>
                <a:gd name="T1" fmla="*/ 56 h 193"/>
                <a:gd name="T2" fmla="*/ 41 w 65"/>
                <a:gd name="T3" fmla="*/ 193 h 193"/>
                <a:gd name="T4" fmla="*/ 65 w 65"/>
                <a:gd name="T5" fmla="*/ 193 h 193"/>
                <a:gd name="T6" fmla="*/ 65 w 65"/>
                <a:gd name="T7" fmla="*/ 0 h 193"/>
                <a:gd name="T8" fmla="*/ 49 w 65"/>
                <a:gd name="T9" fmla="*/ 0 h 193"/>
                <a:gd name="T10" fmla="*/ 0 w 65"/>
                <a:gd name="T11" fmla="*/ 38 h 193"/>
                <a:gd name="T12" fmla="*/ 0 w 65"/>
                <a:gd name="T13" fmla="*/ 56 h 193"/>
                <a:gd name="T14" fmla="*/ 41 w 65"/>
                <a:gd name="T15" fmla="*/ 5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93">
                  <a:moveTo>
                    <a:pt x="41" y="56"/>
                  </a:moveTo>
                  <a:lnTo>
                    <a:pt x="41" y="193"/>
                  </a:lnTo>
                  <a:lnTo>
                    <a:pt x="65" y="193"/>
                  </a:lnTo>
                  <a:lnTo>
                    <a:pt x="65" y="0"/>
                  </a:lnTo>
                  <a:lnTo>
                    <a:pt x="49" y="0"/>
                  </a:lnTo>
                  <a:cubicBezTo>
                    <a:pt x="41" y="30"/>
                    <a:pt x="36" y="34"/>
                    <a:pt x="0" y="38"/>
                  </a:cubicBezTo>
                  <a:lnTo>
                    <a:pt x="0" y="56"/>
                  </a:lnTo>
                  <a:lnTo>
                    <a:pt x="41" y="56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8398716-8D19-44CC-7412-11AD0F3926C0}"/>
                </a:ext>
              </a:extLst>
            </p:cNvPr>
            <p:cNvGrpSpPr/>
            <p:nvPr/>
          </p:nvGrpSpPr>
          <p:grpSpPr>
            <a:xfrm>
              <a:off x="963146" y="1688951"/>
              <a:ext cx="218313" cy="2393561"/>
              <a:chOff x="956686" y="1540956"/>
              <a:chExt cx="202811" cy="2542860"/>
            </a:xfrm>
          </p:grpSpPr>
          <p:sp>
            <p:nvSpPr>
              <p:cNvPr id="373" name="Freeform 69">
                <a:extLst>
                  <a:ext uri="{FF2B5EF4-FFF2-40B4-BE49-F238E27FC236}">
                    <a16:creationId xmlns:a16="http://schemas.microsoft.com/office/drawing/2014/main" id="{3E9E6801-696D-DEF7-1595-3142630F7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270" y="3962603"/>
                <a:ext cx="155014" cy="121213"/>
              </a:xfrm>
              <a:custGeom>
                <a:avLst/>
                <a:gdLst>
                  <a:gd name="T0" fmla="*/ 0 w 214"/>
                  <a:gd name="T1" fmla="*/ 0 h 167"/>
                  <a:gd name="T2" fmla="*/ 0 w 214"/>
                  <a:gd name="T3" fmla="*/ 25 h 167"/>
                  <a:gd name="T4" fmla="*/ 175 w 214"/>
                  <a:gd name="T5" fmla="*/ 25 h 167"/>
                  <a:gd name="T6" fmla="*/ 0 w 214"/>
                  <a:gd name="T7" fmla="*/ 137 h 167"/>
                  <a:gd name="T8" fmla="*/ 0 w 214"/>
                  <a:gd name="T9" fmla="*/ 167 h 167"/>
                  <a:gd name="T10" fmla="*/ 214 w 214"/>
                  <a:gd name="T11" fmla="*/ 167 h 167"/>
                  <a:gd name="T12" fmla="*/ 214 w 214"/>
                  <a:gd name="T13" fmla="*/ 141 h 167"/>
                  <a:gd name="T14" fmla="*/ 40 w 214"/>
                  <a:gd name="T15" fmla="*/ 141 h 167"/>
                  <a:gd name="T16" fmla="*/ 214 w 214"/>
                  <a:gd name="T17" fmla="*/ 30 h 167"/>
                  <a:gd name="T18" fmla="*/ 214 w 214"/>
                  <a:gd name="T19" fmla="*/ 0 h 167"/>
                  <a:gd name="T20" fmla="*/ 0 w 214"/>
                  <a:gd name="T2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4" h="167">
                    <a:moveTo>
                      <a:pt x="0" y="0"/>
                    </a:moveTo>
                    <a:lnTo>
                      <a:pt x="0" y="25"/>
                    </a:lnTo>
                    <a:lnTo>
                      <a:pt x="175" y="25"/>
                    </a:lnTo>
                    <a:lnTo>
                      <a:pt x="0" y="137"/>
                    </a:lnTo>
                    <a:lnTo>
                      <a:pt x="0" y="167"/>
                    </a:lnTo>
                    <a:lnTo>
                      <a:pt x="214" y="167"/>
                    </a:lnTo>
                    <a:lnTo>
                      <a:pt x="214" y="141"/>
                    </a:lnTo>
                    <a:lnTo>
                      <a:pt x="40" y="141"/>
                    </a:lnTo>
                    <a:lnTo>
                      <a:pt x="214" y="30"/>
                    </a:lnTo>
                    <a:lnTo>
                      <a:pt x="2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70">
                <a:extLst>
                  <a:ext uri="{FF2B5EF4-FFF2-40B4-BE49-F238E27FC236}">
                    <a16:creationId xmlns:a16="http://schemas.microsoft.com/office/drawing/2014/main" id="{486E0454-AFC6-0ED7-29DB-7D706B6E33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3837480"/>
                <a:ext cx="117553" cy="101662"/>
              </a:xfrm>
              <a:custGeom>
                <a:avLst/>
                <a:gdLst>
                  <a:gd name="T0" fmla="*/ 0 w 164"/>
                  <a:gd name="T1" fmla="*/ 70 h 139"/>
                  <a:gd name="T2" fmla="*/ 82 w 164"/>
                  <a:gd name="T3" fmla="*/ 139 h 139"/>
                  <a:gd name="T4" fmla="*/ 164 w 164"/>
                  <a:gd name="T5" fmla="*/ 69 h 139"/>
                  <a:gd name="T6" fmla="*/ 83 w 164"/>
                  <a:gd name="T7" fmla="*/ 0 h 139"/>
                  <a:gd name="T8" fmla="*/ 0 w 164"/>
                  <a:gd name="T9" fmla="*/ 70 h 139"/>
                  <a:gd name="T10" fmla="*/ 22 w 164"/>
                  <a:gd name="T11" fmla="*/ 69 h 139"/>
                  <a:gd name="T12" fmla="*/ 83 w 164"/>
                  <a:gd name="T13" fmla="*/ 25 h 139"/>
                  <a:gd name="T14" fmla="*/ 142 w 164"/>
                  <a:gd name="T15" fmla="*/ 69 h 139"/>
                  <a:gd name="T16" fmla="*/ 82 w 164"/>
                  <a:gd name="T17" fmla="*/ 113 h 139"/>
                  <a:gd name="T18" fmla="*/ 22 w 164"/>
                  <a:gd name="T19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139">
                    <a:moveTo>
                      <a:pt x="0" y="70"/>
                    </a:moveTo>
                    <a:cubicBezTo>
                      <a:pt x="0" y="113"/>
                      <a:pt x="30" y="139"/>
                      <a:pt x="82" y="139"/>
                    </a:cubicBezTo>
                    <a:cubicBezTo>
                      <a:pt x="134" y="139"/>
                      <a:pt x="164" y="113"/>
                      <a:pt x="164" y="69"/>
                    </a:cubicBezTo>
                    <a:cubicBezTo>
                      <a:pt x="164" y="26"/>
                      <a:pt x="134" y="0"/>
                      <a:pt x="83" y="0"/>
                    </a:cubicBezTo>
                    <a:cubicBezTo>
                      <a:pt x="30" y="0"/>
                      <a:pt x="0" y="25"/>
                      <a:pt x="0" y="70"/>
                    </a:cubicBezTo>
                    <a:close/>
                    <a:moveTo>
                      <a:pt x="22" y="69"/>
                    </a:moveTo>
                    <a:cubicBezTo>
                      <a:pt x="22" y="42"/>
                      <a:pt x="45" y="25"/>
                      <a:pt x="83" y="25"/>
                    </a:cubicBezTo>
                    <a:cubicBezTo>
                      <a:pt x="119" y="25"/>
                      <a:pt x="142" y="42"/>
                      <a:pt x="142" y="69"/>
                    </a:cubicBezTo>
                    <a:cubicBezTo>
                      <a:pt x="142" y="97"/>
                      <a:pt x="119" y="113"/>
                      <a:pt x="82" y="113"/>
                    </a:cubicBezTo>
                    <a:cubicBezTo>
                      <a:pt x="45" y="113"/>
                      <a:pt x="22" y="97"/>
                      <a:pt x="22" y="6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71">
                <a:extLst>
                  <a:ext uri="{FF2B5EF4-FFF2-40B4-BE49-F238E27FC236}">
                    <a16:creationId xmlns:a16="http://schemas.microsoft.com/office/drawing/2014/main" id="{60EB5A99-6270-9BD3-BF36-3C3219536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7" y="3759278"/>
                <a:ext cx="113677" cy="53438"/>
              </a:xfrm>
              <a:custGeom>
                <a:avLst/>
                <a:gdLst>
                  <a:gd name="T0" fmla="*/ 4 w 158"/>
                  <a:gd name="T1" fmla="*/ 74 h 74"/>
                  <a:gd name="T2" fmla="*/ 158 w 158"/>
                  <a:gd name="T3" fmla="*/ 74 h 74"/>
                  <a:gd name="T4" fmla="*/ 158 w 158"/>
                  <a:gd name="T5" fmla="*/ 49 h 74"/>
                  <a:gd name="T6" fmla="*/ 78 w 158"/>
                  <a:gd name="T7" fmla="*/ 49 h 74"/>
                  <a:gd name="T8" fmla="*/ 25 w 158"/>
                  <a:gd name="T9" fmla="*/ 0 h 74"/>
                  <a:gd name="T10" fmla="*/ 0 w 158"/>
                  <a:gd name="T11" fmla="*/ 0 h 74"/>
                  <a:gd name="T12" fmla="*/ 0 w 158"/>
                  <a:gd name="T13" fmla="*/ 10 h 74"/>
                  <a:gd name="T14" fmla="*/ 32 w 158"/>
                  <a:gd name="T15" fmla="*/ 51 h 74"/>
                  <a:gd name="T16" fmla="*/ 4 w 158"/>
                  <a:gd name="T17" fmla="*/ 51 h 74"/>
                  <a:gd name="T18" fmla="*/ 4 w 158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74">
                    <a:moveTo>
                      <a:pt x="4" y="74"/>
                    </a:moveTo>
                    <a:lnTo>
                      <a:pt x="158" y="74"/>
                    </a:lnTo>
                    <a:lnTo>
                      <a:pt x="158" y="49"/>
                    </a:lnTo>
                    <a:lnTo>
                      <a:pt x="78" y="49"/>
                    </a:lnTo>
                    <a:cubicBezTo>
                      <a:pt x="41" y="49"/>
                      <a:pt x="24" y="34"/>
                      <a:pt x="25" y="0"/>
                    </a:cubicBezTo>
                    <a:lnTo>
                      <a:pt x="0" y="0"/>
                    </a:lnTo>
                    <a:cubicBezTo>
                      <a:pt x="0" y="4"/>
                      <a:pt x="0" y="7"/>
                      <a:pt x="0" y="10"/>
                    </a:cubicBezTo>
                    <a:cubicBezTo>
                      <a:pt x="0" y="25"/>
                      <a:pt x="9" y="37"/>
                      <a:pt x="32" y="51"/>
                    </a:cubicBezTo>
                    <a:lnTo>
                      <a:pt x="4" y="51"/>
                    </a:lnTo>
                    <a:lnTo>
                      <a:pt x="4" y="7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72">
                <a:extLst>
                  <a:ext uri="{FF2B5EF4-FFF2-40B4-BE49-F238E27FC236}">
                    <a16:creationId xmlns:a16="http://schemas.microsoft.com/office/drawing/2014/main" id="{FAD1EF73-3DD1-8BB8-8311-327351555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7" y="3593751"/>
                <a:ext cx="113677" cy="147280"/>
              </a:xfrm>
              <a:custGeom>
                <a:avLst/>
                <a:gdLst>
                  <a:gd name="T0" fmla="*/ 4 w 158"/>
                  <a:gd name="T1" fmla="*/ 203 h 203"/>
                  <a:gd name="T2" fmla="*/ 158 w 158"/>
                  <a:gd name="T3" fmla="*/ 203 h 203"/>
                  <a:gd name="T4" fmla="*/ 158 w 158"/>
                  <a:gd name="T5" fmla="*/ 178 h 203"/>
                  <a:gd name="T6" fmla="*/ 61 w 158"/>
                  <a:gd name="T7" fmla="*/ 178 h 203"/>
                  <a:gd name="T8" fmla="*/ 21 w 158"/>
                  <a:gd name="T9" fmla="*/ 142 h 203"/>
                  <a:gd name="T10" fmla="*/ 52 w 158"/>
                  <a:gd name="T11" fmla="*/ 114 h 203"/>
                  <a:gd name="T12" fmla="*/ 158 w 158"/>
                  <a:gd name="T13" fmla="*/ 114 h 203"/>
                  <a:gd name="T14" fmla="*/ 158 w 158"/>
                  <a:gd name="T15" fmla="*/ 89 h 203"/>
                  <a:gd name="T16" fmla="*/ 61 w 158"/>
                  <a:gd name="T17" fmla="*/ 89 h 203"/>
                  <a:gd name="T18" fmla="*/ 21 w 158"/>
                  <a:gd name="T19" fmla="*/ 53 h 203"/>
                  <a:gd name="T20" fmla="*/ 52 w 158"/>
                  <a:gd name="T21" fmla="*/ 25 h 203"/>
                  <a:gd name="T22" fmla="*/ 158 w 158"/>
                  <a:gd name="T23" fmla="*/ 25 h 203"/>
                  <a:gd name="T24" fmla="*/ 158 w 158"/>
                  <a:gd name="T25" fmla="*/ 0 h 203"/>
                  <a:gd name="T26" fmla="*/ 42 w 158"/>
                  <a:gd name="T27" fmla="*/ 0 h 203"/>
                  <a:gd name="T28" fmla="*/ 0 w 158"/>
                  <a:gd name="T29" fmla="*/ 45 h 203"/>
                  <a:gd name="T30" fmla="*/ 23 w 158"/>
                  <a:gd name="T31" fmla="*/ 92 h 203"/>
                  <a:gd name="T32" fmla="*/ 0 w 158"/>
                  <a:gd name="T33" fmla="*/ 133 h 203"/>
                  <a:gd name="T34" fmla="*/ 26 w 158"/>
                  <a:gd name="T35" fmla="*/ 180 h 203"/>
                  <a:gd name="T36" fmla="*/ 4 w 158"/>
                  <a:gd name="T37" fmla="*/ 180 h 203"/>
                  <a:gd name="T38" fmla="*/ 4 w 158"/>
                  <a:gd name="T3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203">
                    <a:moveTo>
                      <a:pt x="4" y="203"/>
                    </a:moveTo>
                    <a:lnTo>
                      <a:pt x="158" y="203"/>
                    </a:lnTo>
                    <a:lnTo>
                      <a:pt x="158" y="178"/>
                    </a:lnTo>
                    <a:lnTo>
                      <a:pt x="61" y="178"/>
                    </a:lnTo>
                    <a:cubicBezTo>
                      <a:pt x="39" y="178"/>
                      <a:pt x="21" y="162"/>
                      <a:pt x="21" y="142"/>
                    </a:cubicBezTo>
                    <a:cubicBezTo>
                      <a:pt x="21" y="124"/>
                      <a:pt x="32" y="114"/>
                      <a:pt x="52" y="114"/>
                    </a:cubicBezTo>
                    <a:lnTo>
                      <a:pt x="158" y="114"/>
                    </a:lnTo>
                    <a:lnTo>
                      <a:pt x="158" y="89"/>
                    </a:lnTo>
                    <a:lnTo>
                      <a:pt x="61" y="89"/>
                    </a:lnTo>
                    <a:cubicBezTo>
                      <a:pt x="39" y="89"/>
                      <a:pt x="21" y="73"/>
                      <a:pt x="21" y="53"/>
                    </a:cubicBezTo>
                    <a:cubicBezTo>
                      <a:pt x="21" y="35"/>
                      <a:pt x="32" y="25"/>
                      <a:pt x="52" y="25"/>
                    </a:cubicBezTo>
                    <a:lnTo>
                      <a:pt x="158" y="25"/>
                    </a:lnTo>
                    <a:lnTo>
                      <a:pt x="158" y="0"/>
                    </a:lnTo>
                    <a:lnTo>
                      <a:pt x="42" y="0"/>
                    </a:lnTo>
                    <a:cubicBezTo>
                      <a:pt x="15" y="0"/>
                      <a:pt x="0" y="16"/>
                      <a:pt x="0" y="45"/>
                    </a:cubicBezTo>
                    <a:cubicBezTo>
                      <a:pt x="0" y="65"/>
                      <a:pt x="6" y="78"/>
                      <a:pt x="23" y="92"/>
                    </a:cubicBezTo>
                    <a:cubicBezTo>
                      <a:pt x="7" y="101"/>
                      <a:pt x="0" y="113"/>
                      <a:pt x="0" y="133"/>
                    </a:cubicBezTo>
                    <a:cubicBezTo>
                      <a:pt x="0" y="154"/>
                      <a:pt x="7" y="168"/>
                      <a:pt x="26" y="180"/>
                    </a:cubicBezTo>
                    <a:lnTo>
                      <a:pt x="4" y="180"/>
                    </a:lnTo>
                    <a:lnTo>
                      <a:pt x="4" y="20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73">
                <a:extLst>
                  <a:ext uri="{FF2B5EF4-FFF2-40B4-BE49-F238E27FC236}">
                    <a16:creationId xmlns:a16="http://schemas.microsoft.com/office/drawing/2014/main" id="{48D4DB1A-65ED-18CF-FE62-41E3DB8792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3463415"/>
                <a:ext cx="117553" cy="105573"/>
              </a:xfrm>
              <a:custGeom>
                <a:avLst/>
                <a:gdLst>
                  <a:gd name="T0" fmla="*/ 143 w 164"/>
                  <a:gd name="T1" fmla="*/ 0 h 145"/>
                  <a:gd name="T2" fmla="*/ 144 w 164"/>
                  <a:gd name="T3" fmla="*/ 6 h 145"/>
                  <a:gd name="T4" fmla="*/ 132 w 164"/>
                  <a:gd name="T5" fmla="*/ 19 h 145"/>
                  <a:gd name="T6" fmla="*/ 42 w 164"/>
                  <a:gd name="T7" fmla="*/ 19 h 145"/>
                  <a:gd name="T8" fmla="*/ 0 w 164"/>
                  <a:gd name="T9" fmla="*/ 77 h 145"/>
                  <a:gd name="T10" fmla="*/ 17 w 164"/>
                  <a:gd name="T11" fmla="*/ 128 h 145"/>
                  <a:gd name="T12" fmla="*/ 49 w 164"/>
                  <a:gd name="T13" fmla="*/ 138 h 145"/>
                  <a:gd name="T14" fmla="*/ 49 w 164"/>
                  <a:gd name="T15" fmla="*/ 114 h 145"/>
                  <a:gd name="T16" fmla="*/ 22 w 164"/>
                  <a:gd name="T17" fmla="*/ 77 h 145"/>
                  <a:gd name="T18" fmla="*/ 45 w 164"/>
                  <a:gd name="T19" fmla="*/ 43 h 145"/>
                  <a:gd name="T20" fmla="*/ 51 w 164"/>
                  <a:gd name="T21" fmla="*/ 43 h 145"/>
                  <a:gd name="T22" fmla="*/ 68 w 164"/>
                  <a:gd name="T23" fmla="*/ 69 h 145"/>
                  <a:gd name="T24" fmla="*/ 78 w 164"/>
                  <a:gd name="T25" fmla="*/ 118 h 145"/>
                  <a:gd name="T26" fmla="*/ 119 w 164"/>
                  <a:gd name="T27" fmla="*/ 145 h 145"/>
                  <a:gd name="T28" fmla="*/ 164 w 164"/>
                  <a:gd name="T29" fmla="*/ 94 h 145"/>
                  <a:gd name="T30" fmla="*/ 142 w 164"/>
                  <a:gd name="T31" fmla="*/ 42 h 145"/>
                  <a:gd name="T32" fmla="*/ 164 w 164"/>
                  <a:gd name="T33" fmla="*/ 17 h 145"/>
                  <a:gd name="T34" fmla="*/ 162 w 164"/>
                  <a:gd name="T35" fmla="*/ 0 h 145"/>
                  <a:gd name="T36" fmla="*/ 143 w 164"/>
                  <a:gd name="T37" fmla="*/ 0 h 145"/>
                  <a:gd name="T38" fmla="*/ 109 w 164"/>
                  <a:gd name="T39" fmla="*/ 43 h 145"/>
                  <a:gd name="T40" fmla="*/ 129 w 164"/>
                  <a:gd name="T41" fmla="*/ 53 h 145"/>
                  <a:gd name="T42" fmla="*/ 143 w 164"/>
                  <a:gd name="T43" fmla="*/ 89 h 145"/>
                  <a:gd name="T44" fmla="*/ 118 w 164"/>
                  <a:gd name="T45" fmla="*/ 119 h 145"/>
                  <a:gd name="T46" fmla="*/ 90 w 164"/>
                  <a:gd name="T47" fmla="*/ 82 h 145"/>
                  <a:gd name="T48" fmla="*/ 82 w 164"/>
                  <a:gd name="T49" fmla="*/ 43 h 145"/>
                  <a:gd name="T50" fmla="*/ 109 w 164"/>
                  <a:gd name="T51" fmla="*/ 4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45">
                    <a:moveTo>
                      <a:pt x="143" y="0"/>
                    </a:moveTo>
                    <a:cubicBezTo>
                      <a:pt x="144" y="3"/>
                      <a:pt x="144" y="4"/>
                      <a:pt x="144" y="6"/>
                    </a:cubicBezTo>
                    <a:cubicBezTo>
                      <a:pt x="144" y="14"/>
                      <a:pt x="139" y="19"/>
                      <a:pt x="132" y="19"/>
                    </a:cubicBezTo>
                    <a:lnTo>
                      <a:pt x="42" y="19"/>
                    </a:lnTo>
                    <a:cubicBezTo>
                      <a:pt x="14" y="19"/>
                      <a:pt x="0" y="39"/>
                      <a:pt x="0" y="77"/>
                    </a:cubicBezTo>
                    <a:cubicBezTo>
                      <a:pt x="0" y="99"/>
                      <a:pt x="6" y="117"/>
                      <a:pt x="17" y="128"/>
                    </a:cubicBezTo>
                    <a:cubicBezTo>
                      <a:pt x="25" y="135"/>
                      <a:pt x="34" y="138"/>
                      <a:pt x="49" y="138"/>
                    </a:cubicBezTo>
                    <a:lnTo>
                      <a:pt x="49" y="114"/>
                    </a:lnTo>
                    <a:cubicBezTo>
                      <a:pt x="31" y="112"/>
                      <a:pt x="22" y="100"/>
                      <a:pt x="22" y="77"/>
                    </a:cubicBezTo>
                    <a:cubicBezTo>
                      <a:pt x="22" y="55"/>
                      <a:pt x="30" y="43"/>
                      <a:pt x="45" y="43"/>
                    </a:cubicBezTo>
                    <a:lnTo>
                      <a:pt x="51" y="43"/>
                    </a:lnTo>
                    <a:cubicBezTo>
                      <a:pt x="62" y="43"/>
                      <a:pt x="66" y="49"/>
                      <a:pt x="68" y="69"/>
                    </a:cubicBezTo>
                    <a:cubicBezTo>
                      <a:pt x="73" y="103"/>
                      <a:pt x="74" y="109"/>
                      <a:pt x="78" y="118"/>
                    </a:cubicBezTo>
                    <a:cubicBezTo>
                      <a:pt x="86" y="136"/>
                      <a:pt x="99" y="145"/>
                      <a:pt x="119" y="145"/>
                    </a:cubicBezTo>
                    <a:cubicBezTo>
                      <a:pt x="147" y="145"/>
                      <a:pt x="164" y="126"/>
                      <a:pt x="164" y="94"/>
                    </a:cubicBezTo>
                    <a:cubicBezTo>
                      <a:pt x="164" y="75"/>
                      <a:pt x="158" y="60"/>
                      <a:pt x="142" y="42"/>
                    </a:cubicBezTo>
                    <a:cubicBezTo>
                      <a:pt x="158" y="41"/>
                      <a:pt x="164" y="33"/>
                      <a:pt x="164" y="17"/>
                    </a:cubicBezTo>
                    <a:cubicBezTo>
                      <a:pt x="164" y="12"/>
                      <a:pt x="164" y="9"/>
                      <a:pt x="162" y="0"/>
                    </a:cubicBezTo>
                    <a:lnTo>
                      <a:pt x="143" y="0"/>
                    </a:lnTo>
                    <a:close/>
                    <a:moveTo>
                      <a:pt x="109" y="43"/>
                    </a:moveTo>
                    <a:cubicBezTo>
                      <a:pt x="117" y="43"/>
                      <a:pt x="122" y="46"/>
                      <a:pt x="129" y="53"/>
                    </a:cubicBezTo>
                    <a:cubicBezTo>
                      <a:pt x="138" y="63"/>
                      <a:pt x="143" y="75"/>
                      <a:pt x="143" y="89"/>
                    </a:cubicBezTo>
                    <a:cubicBezTo>
                      <a:pt x="143" y="108"/>
                      <a:pt x="134" y="119"/>
                      <a:pt x="118" y="119"/>
                    </a:cubicBezTo>
                    <a:cubicBezTo>
                      <a:pt x="102" y="119"/>
                      <a:pt x="94" y="109"/>
                      <a:pt x="90" y="82"/>
                    </a:cubicBezTo>
                    <a:cubicBezTo>
                      <a:pt x="87" y="56"/>
                      <a:pt x="86" y="51"/>
                      <a:pt x="82" y="43"/>
                    </a:cubicBezTo>
                    <a:lnTo>
                      <a:pt x="109" y="4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Rectangle 74">
                <a:extLst>
                  <a:ext uri="{FF2B5EF4-FFF2-40B4-BE49-F238E27FC236}">
                    <a16:creationId xmlns:a16="http://schemas.microsoft.com/office/drawing/2014/main" id="{D94D706D-C2DA-95AE-E7E3-D2B799D85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270" y="3426921"/>
                <a:ext cx="155014" cy="1824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75">
                <a:extLst>
                  <a:ext uri="{FF2B5EF4-FFF2-40B4-BE49-F238E27FC236}">
                    <a16:creationId xmlns:a16="http://schemas.microsoft.com/office/drawing/2014/main" id="{66FA7841-7375-AB9A-8D2F-F9F33E7725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9270" y="3380000"/>
                <a:ext cx="155014" cy="18247"/>
              </a:xfrm>
              <a:custGeom>
                <a:avLst/>
                <a:gdLst>
                  <a:gd name="T0" fmla="*/ 60 w 214"/>
                  <a:gd name="T1" fmla="*/ 0 h 25"/>
                  <a:gd name="T2" fmla="*/ 60 w 214"/>
                  <a:gd name="T3" fmla="*/ 24 h 25"/>
                  <a:gd name="T4" fmla="*/ 214 w 214"/>
                  <a:gd name="T5" fmla="*/ 24 h 25"/>
                  <a:gd name="T6" fmla="*/ 214 w 214"/>
                  <a:gd name="T7" fmla="*/ 0 h 25"/>
                  <a:gd name="T8" fmla="*/ 60 w 214"/>
                  <a:gd name="T9" fmla="*/ 0 h 25"/>
                  <a:gd name="T10" fmla="*/ 0 w 214"/>
                  <a:gd name="T11" fmla="*/ 0 h 25"/>
                  <a:gd name="T12" fmla="*/ 0 w 214"/>
                  <a:gd name="T13" fmla="*/ 25 h 25"/>
                  <a:gd name="T14" fmla="*/ 31 w 214"/>
                  <a:gd name="T15" fmla="*/ 25 h 25"/>
                  <a:gd name="T16" fmla="*/ 31 w 214"/>
                  <a:gd name="T17" fmla="*/ 0 h 25"/>
                  <a:gd name="T18" fmla="*/ 0 w 214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25">
                    <a:moveTo>
                      <a:pt x="60" y="0"/>
                    </a:moveTo>
                    <a:lnTo>
                      <a:pt x="60" y="24"/>
                    </a:lnTo>
                    <a:lnTo>
                      <a:pt x="214" y="24"/>
                    </a:lnTo>
                    <a:lnTo>
                      <a:pt x="214" y="0"/>
                    </a:lnTo>
                    <a:lnTo>
                      <a:pt x="60" y="0"/>
                    </a:lnTo>
                    <a:close/>
                    <a:moveTo>
                      <a:pt x="0" y="0"/>
                    </a:moveTo>
                    <a:lnTo>
                      <a:pt x="0" y="25"/>
                    </a:lnTo>
                    <a:lnTo>
                      <a:pt x="31" y="25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76">
                <a:extLst>
                  <a:ext uri="{FF2B5EF4-FFF2-40B4-BE49-F238E27FC236}">
                    <a16:creationId xmlns:a16="http://schemas.microsoft.com/office/drawing/2014/main" id="{F6DE6E58-DB1F-D154-E730-829632A0C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190" y="3266608"/>
                <a:ext cx="111094" cy="91235"/>
              </a:xfrm>
              <a:custGeom>
                <a:avLst/>
                <a:gdLst>
                  <a:gd name="T0" fmla="*/ 0 w 154"/>
                  <a:gd name="T1" fmla="*/ 4 h 125"/>
                  <a:gd name="T2" fmla="*/ 0 w 154"/>
                  <a:gd name="T3" fmla="*/ 119 h 125"/>
                  <a:gd name="T4" fmla="*/ 21 w 154"/>
                  <a:gd name="T5" fmla="*/ 119 h 125"/>
                  <a:gd name="T6" fmla="*/ 21 w 154"/>
                  <a:gd name="T7" fmla="*/ 33 h 125"/>
                  <a:gd name="T8" fmla="*/ 132 w 154"/>
                  <a:gd name="T9" fmla="*/ 125 h 125"/>
                  <a:gd name="T10" fmla="*/ 154 w 154"/>
                  <a:gd name="T11" fmla="*/ 125 h 125"/>
                  <a:gd name="T12" fmla="*/ 154 w 154"/>
                  <a:gd name="T13" fmla="*/ 0 h 125"/>
                  <a:gd name="T14" fmla="*/ 132 w 154"/>
                  <a:gd name="T15" fmla="*/ 0 h 125"/>
                  <a:gd name="T16" fmla="*/ 132 w 154"/>
                  <a:gd name="T17" fmla="*/ 95 h 125"/>
                  <a:gd name="T18" fmla="*/ 22 w 154"/>
                  <a:gd name="T19" fmla="*/ 4 h 125"/>
                  <a:gd name="T20" fmla="*/ 0 w 154"/>
                  <a:gd name="T21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125">
                    <a:moveTo>
                      <a:pt x="0" y="4"/>
                    </a:moveTo>
                    <a:lnTo>
                      <a:pt x="0" y="119"/>
                    </a:lnTo>
                    <a:lnTo>
                      <a:pt x="21" y="119"/>
                    </a:lnTo>
                    <a:lnTo>
                      <a:pt x="21" y="33"/>
                    </a:lnTo>
                    <a:lnTo>
                      <a:pt x="132" y="125"/>
                    </a:lnTo>
                    <a:lnTo>
                      <a:pt x="154" y="125"/>
                    </a:lnTo>
                    <a:lnTo>
                      <a:pt x="154" y="0"/>
                    </a:lnTo>
                    <a:lnTo>
                      <a:pt x="132" y="0"/>
                    </a:lnTo>
                    <a:lnTo>
                      <a:pt x="132" y="95"/>
                    </a:lnTo>
                    <a:lnTo>
                      <a:pt x="2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77">
                <a:extLst>
                  <a:ext uri="{FF2B5EF4-FFF2-40B4-BE49-F238E27FC236}">
                    <a16:creationId xmlns:a16="http://schemas.microsoft.com/office/drawing/2014/main" id="{AE133C9E-F8DD-D6E2-3B2D-714E7FA96E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3148001"/>
                <a:ext cx="117553" cy="101662"/>
              </a:xfrm>
              <a:custGeom>
                <a:avLst/>
                <a:gdLst>
                  <a:gd name="T0" fmla="*/ 89 w 164"/>
                  <a:gd name="T1" fmla="*/ 0 h 139"/>
                  <a:gd name="T2" fmla="*/ 40 w 164"/>
                  <a:gd name="T3" fmla="*/ 6 h 139"/>
                  <a:gd name="T4" fmla="*/ 0 w 164"/>
                  <a:gd name="T5" fmla="*/ 68 h 139"/>
                  <a:gd name="T6" fmla="*/ 83 w 164"/>
                  <a:gd name="T7" fmla="*/ 139 h 139"/>
                  <a:gd name="T8" fmla="*/ 164 w 164"/>
                  <a:gd name="T9" fmla="*/ 69 h 139"/>
                  <a:gd name="T10" fmla="*/ 111 w 164"/>
                  <a:gd name="T11" fmla="*/ 3 h 139"/>
                  <a:gd name="T12" fmla="*/ 111 w 164"/>
                  <a:gd name="T13" fmla="*/ 28 h 139"/>
                  <a:gd name="T14" fmla="*/ 142 w 164"/>
                  <a:gd name="T15" fmla="*/ 68 h 139"/>
                  <a:gd name="T16" fmla="*/ 122 w 164"/>
                  <a:gd name="T17" fmla="*/ 105 h 139"/>
                  <a:gd name="T18" fmla="*/ 89 w 164"/>
                  <a:gd name="T19" fmla="*/ 113 h 139"/>
                  <a:gd name="T20" fmla="*/ 89 w 164"/>
                  <a:gd name="T21" fmla="*/ 0 h 139"/>
                  <a:gd name="T22" fmla="*/ 69 w 164"/>
                  <a:gd name="T23" fmla="*/ 112 h 139"/>
                  <a:gd name="T24" fmla="*/ 22 w 164"/>
                  <a:gd name="T25" fmla="*/ 68 h 139"/>
                  <a:gd name="T26" fmla="*/ 69 w 164"/>
                  <a:gd name="T27" fmla="*/ 26 h 139"/>
                  <a:gd name="T28" fmla="*/ 69 w 164"/>
                  <a:gd name="T29" fmla="*/ 1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139">
                    <a:moveTo>
                      <a:pt x="89" y="0"/>
                    </a:moveTo>
                    <a:cubicBezTo>
                      <a:pt x="66" y="0"/>
                      <a:pt x="51" y="2"/>
                      <a:pt x="40" y="6"/>
                    </a:cubicBezTo>
                    <a:cubicBezTo>
                      <a:pt x="15" y="16"/>
                      <a:pt x="0" y="39"/>
                      <a:pt x="0" y="68"/>
                    </a:cubicBezTo>
                    <a:cubicBezTo>
                      <a:pt x="0" y="111"/>
                      <a:pt x="32" y="139"/>
                      <a:pt x="83" y="139"/>
                    </a:cubicBezTo>
                    <a:cubicBezTo>
                      <a:pt x="134" y="139"/>
                      <a:pt x="164" y="112"/>
                      <a:pt x="164" y="69"/>
                    </a:cubicBezTo>
                    <a:cubicBezTo>
                      <a:pt x="164" y="34"/>
                      <a:pt x="144" y="9"/>
                      <a:pt x="111" y="3"/>
                    </a:cubicBezTo>
                    <a:lnTo>
                      <a:pt x="111" y="28"/>
                    </a:lnTo>
                    <a:cubicBezTo>
                      <a:pt x="131" y="34"/>
                      <a:pt x="142" y="48"/>
                      <a:pt x="142" y="68"/>
                    </a:cubicBezTo>
                    <a:cubicBezTo>
                      <a:pt x="142" y="83"/>
                      <a:pt x="135" y="97"/>
                      <a:pt x="122" y="105"/>
                    </a:cubicBezTo>
                    <a:cubicBezTo>
                      <a:pt x="113" y="111"/>
                      <a:pt x="104" y="113"/>
                      <a:pt x="89" y="113"/>
                    </a:cubicBezTo>
                    <a:lnTo>
                      <a:pt x="89" y="0"/>
                    </a:lnTo>
                    <a:close/>
                    <a:moveTo>
                      <a:pt x="69" y="112"/>
                    </a:moveTo>
                    <a:cubicBezTo>
                      <a:pt x="41" y="110"/>
                      <a:pt x="22" y="93"/>
                      <a:pt x="22" y="68"/>
                    </a:cubicBezTo>
                    <a:cubicBezTo>
                      <a:pt x="22" y="43"/>
                      <a:pt x="42" y="26"/>
                      <a:pt x="69" y="26"/>
                    </a:cubicBezTo>
                    <a:lnTo>
                      <a:pt x="69" y="1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78">
                <a:extLst>
                  <a:ext uri="{FF2B5EF4-FFF2-40B4-BE49-F238E27FC236}">
                    <a16:creationId xmlns:a16="http://schemas.microsoft.com/office/drawing/2014/main" id="{99F8501E-0284-3ABD-A468-29CAAE1FB1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9270" y="3033305"/>
                <a:ext cx="158890" cy="100359"/>
              </a:xfrm>
              <a:custGeom>
                <a:avLst/>
                <a:gdLst>
                  <a:gd name="T0" fmla="*/ 0 w 220"/>
                  <a:gd name="T1" fmla="*/ 0 h 138"/>
                  <a:gd name="T2" fmla="*/ 0 w 220"/>
                  <a:gd name="T3" fmla="*/ 24 h 138"/>
                  <a:gd name="T4" fmla="*/ 79 w 220"/>
                  <a:gd name="T5" fmla="*/ 24 h 138"/>
                  <a:gd name="T6" fmla="*/ 56 w 220"/>
                  <a:gd name="T7" fmla="*/ 72 h 138"/>
                  <a:gd name="T8" fmla="*/ 137 w 220"/>
                  <a:gd name="T9" fmla="*/ 138 h 138"/>
                  <a:gd name="T10" fmla="*/ 220 w 220"/>
                  <a:gd name="T11" fmla="*/ 71 h 138"/>
                  <a:gd name="T12" fmla="*/ 193 w 220"/>
                  <a:gd name="T13" fmla="*/ 22 h 138"/>
                  <a:gd name="T14" fmla="*/ 214 w 220"/>
                  <a:gd name="T15" fmla="*/ 22 h 138"/>
                  <a:gd name="T16" fmla="*/ 214 w 220"/>
                  <a:gd name="T17" fmla="*/ 0 h 138"/>
                  <a:gd name="T18" fmla="*/ 0 w 220"/>
                  <a:gd name="T19" fmla="*/ 0 h 138"/>
                  <a:gd name="T20" fmla="*/ 78 w 220"/>
                  <a:gd name="T21" fmla="*/ 67 h 138"/>
                  <a:gd name="T22" fmla="*/ 139 w 220"/>
                  <a:gd name="T23" fmla="*/ 24 h 138"/>
                  <a:gd name="T24" fmla="*/ 198 w 220"/>
                  <a:gd name="T25" fmla="*/ 67 h 138"/>
                  <a:gd name="T26" fmla="*/ 138 w 220"/>
                  <a:gd name="T27" fmla="*/ 112 h 138"/>
                  <a:gd name="T28" fmla="*/ 78 w 220"/>
                  <a:gd name="T29" fmla="*/ 6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0" h="138">
                    <a:moveTo>
                      <a:pt x="0" y="0"/>
                    </a:moveTo>
                    <a:lnTo>
                      <a:pt x="0" y="24"/>
                    </a:lnTo>
                    <a:lnTo>
                      <a:pt x="79" y="24"/>
                    </a:lnTo>
                    <a:cubicBezTo>
                      <a:pt x="64" y="35"/>
                      <a:pt x="56" y="51"/>
                      <a:pt x="56" y="72"/>
                    </a:cubicBezTo>
                    <a:cubicBezTo>
                      <a:pt x="56" y="111"/>
                      <a:pt x="88" y="138"/>
                      <a:pt x="137" y="138"/>
                    </a:cubicBezTo>
                    <a:cubicBezTo>
                      <a:pt x="188" y="138"/>
                      <a:pt x="220" y="112"/>
                      <a:pt x="220" y="71"/>
                    </a:cubicBezTo>
                    <a:cubicBezTo>
                      <a:pt x="220" y="50"/>
                      <a:pt x="212" y="35"/>
                      <a:pt x="193" y="22"/>
                    </a:cubicBezTo>
                    <a:lnTo>
                      <a:pt x="214" y="22"/>
                    </a:lnTo>
                    <a:lnTo>
                      <a:pt x="214" y="0"/>
                    </a:lnTo>
                    <a:lnTo>
                      <a:pt x="0" y="0"/>
                    </a:lnTo>
                    <a:close/>
                    <a:moveTo>
                      <a:pt x="78" y="67"/>
                    </a:moveTo>
                    <a:cubicBezTo>
                      <a:pt x="78" y="41"/>
                      <a:pt x="102" y="24"/>
                      <a:pt x="139" y="24"/>
                    </a:cubicBezTo>
                    <a:cubicBezTo>
                      <a:pt x="174" y="24"/>
                      <a:pt x="198" y="41"/>
                      <a:pt x="198" y="67"/>
                    </a:cubicBezTo>
                    <a:cubicBezTo>
                      <a:pt x="198" y="94"/>
                      <a:pt x="174" y="112"/>
                      <a:pt x="138" y="112"/>
                    </a:cubicBezTo>
                    <a:cubicBezTo>
                      <a:pt x="102" y="112"/>
                      <a:pt x="78" y="94"/>
                      <a:pt x="78" y="6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79">
                <a:extLst>
                  <a:ext uri="{FF2B5EF4-FFF2-40B4-BE49-F238E27FC236}">
                    <a16:creationId xmlns:a16="http://schemas.microsoft.com/office/drawing/2014/main" id="{EEBFAFB9-75AB-7BE3-01EF-2E46F09BE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686" y="2815644"/>
                <a:ext cx="161474" cy="134247"/>
              </a:xfrm>
              <a:custGeom>
                <a:avLst/>
                <a:gdLst>
                  <a:gd name="T0" fmla="*/ 70 w 224"/>
                  <a:gd name="T1" fmla="*/ 4 h 184"/>
                  <a:gd name="T2" fmla="*/ 0 w 224"/>
                  <a:gd name="T3" fmla="*/ 87 h 184"/>
                  <a:gd name="T4" fmla="*/ 27 w 224"/>
                  <a:gd name="T5" fmla="*/ 155 h 184"/>
                  <a:gd name="T6" fmla="*/ 113 w 224"/>
                  <a:gd name="T7" fmla="*/ 184 h 184"/>
                  <a:gd name="T8" fmla="*/ 199 w 224"/>
                  <a:gd name="T9" fmla="*/ 154 h 184"/>
                  <a:gd name="T10" fmla="*/ 224 w 224"/>
                  <a:gd name="T11" fmla="*/ 88 h 184"/>
                  <a:gd name="T12" fmla="*/ 140 w 224"/>
                  <a:gd name="T13" fmla="*/ 0 h 184"/>
                  <a:gd name="T14" fmla="*/ 140 w 224"/>
                  <a:gd name="T15" fmla="*/ 28 h 184"/>
                  <a:gd name="T16" fmla="*/ 173 w 224"/>
                  <a:gd name="T17" fmla="*/ 38 h 184"/>
                  <a:gd name="T18" fmla="*/ 200 w 224"/>
                  <a:gd name="T19" fmla="*/ 88 h 184"/>
                  <a:gd name="T20" fmla="*/ 113 w 224"/>
                  <a:gd name="T21" fmla="*/ 157 h 184"/>
                  <a:gd name="T22" fmla="*/ 24 w 224"/>
                  <a:gd name="T23" fmla="*/ 90 h 184"/>
                  <a:gd name="T24" fmla="*/ 38 w 224"/>
                  <a:gd name="T25" fmla="*/ 48 h 184"/>
                  <a:gd name="T26" fmla="*/ 70 w 224"/>
                  <a:gd name="T27" fmla="*/ 32 h 184"/>
                  <a:gd name="T28" fmla="*/ 70 w 224"/>
                  <a:gd name="T29" fmla="*/ 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4" h="184">
                    <a:moveTo>
                      <a:pt x="70" y="4"/>
                    </a:moveTo>
                    <a:cubicBezTo>
                      <a:pt x="23" y="13"/>
                      <a:pt x="0" y="40"/>
                      <a:pt x="0" y="87"/>
                    </a:cubicBezTo>
                    <a:cubicBezTo>
                      <a:pt x="0" y="116"/>
                      <a:pt x="9" y="139"/>
                      <a:pt x="27" y="155"/>
                    </a:cubicBezTo>
                    <a:cubicBezTo>
                      <a:pt x="48" y="174"/>
                      <a:pt x="79" y="184"/>
                      <a:pt x="113" y="184"/>
                    </a:cubicBezTo>
                    <a:cubicBezTo>
                      <a:pt x="148" y="184"/>
                      <a:pt x="179" y="174"/>
                      <a:pt x="199" y="154"/>
                    </a:cubicBezTo>
                    <a:cubicBezTo>
                      <a:pt x="216" y="137"/>
                      <a:pt x="224" y="116"/>
                      <a:pt x="224" y="88"/>
                    </a:cubicBezTo>
                    <a:cubicBezTo>
                      <a:pt x="224" y="36"/>
                      <a:pt x="196" y="6"/>
                      <a:pt x="140" y="0"/>
                    </a:cubicBezTo>
                    <a:lnTo>
                      <a:pt x="140" y="28"/>
                    </a:lnTo>
                    <a:cubicBezTo>
                      <a:pt x="154" y="30"/>
                      <a:pt x="164" y="33"/>
                      <a:pt x="173" y="38"/>
                    </a:cubicBezTo>
                    <a:cubicBezTo>
                      <a:pt x="190" y="47"/>
                      <a:pt x="200" y="65"/>
                      <a:pt x="200" y="88"/>
                    </a:cubicBezTo>
                    <a:cubicBezTo>
                      <a:pt x="200" y="130"/>
                      <a:pt x="166" y="157"/>
                      <a:pt x="113" y="157"/>
                    </a:cubicBezTo>
                    <a:cubicBezTo>
                      <a:pt x="58" y="157"/>
                      <a:pt x="24" y="132"/>
                      <a:pt x="24" y="90"/>
                    </a:cubicBezTo>
                    <a:cubicBezTo>
                      <a:pt x="24" y="73"/>
                      <a:pt x="29" y="57"/>
                      <a:pt x="38" y="48"/>
                    </a:cubicBezTo>
                    <a:cubicBezTo>
                      <a:pt x="45" y="40"/>
                      <a:pt x="54" y="35"/>
                      <a:pt x="70" y="32"/>
                    </a:cubicBez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80">
                <a:extLst>
                  <a:ext uri="{FF2B5EF4-FFF2-40B4-BE49-F238E27FC236}">
                    <a16:creationId xmlns:a16="http://schemas.microsoft.com/office/drawing/2014/main" id="{C57086B8-417C-DF84-DC5A-64AC04633C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2697038"/>
                <a:ext cx="117553" cy="101662"/>
              </a:xfrm>
              <a:custGeom>
                <a:avLst/>
                <a:gdLst>
                  <a:gd name="T0" fmla="*/ 0 w 164"/>
                  <a:gd name="T1" fmla="*/ 70 h 139"/>
                  <a:gd name="T2" fmla="*/ 82 w 164"/>
                  <a:gd name="T3" fmla="*/ 139 h 139"/>
                  <a:gd name="T4" fmla="*/ 164 w 164"/>
                  <a:gd name="T5" fmla="*/ 70 h 139"/>
                  <a:gd name="T6" fmla="*/ 83 w 164"/>
                  <a:gd name="T7" fmla="*/ 0 h 139"/>
                  <a:gd name="T8" fmla="*/ 0 w 164"/>
                  <a:gd name="T9" fmla="*/ 70 h 139"/>
                  <a:gd name="T10" fmla="*/ 22 w 164"/>
                  <a:gd name="T11" fmla="*/ 70 h 139"/>
                  <a:gd name="T12" fmla="*/ 83 w 164"/>
                  <a:gd name="T13" fmla="*/ 26 h 139"/>
                  <a:gd name="T14" fmla="*/ 142 w 164"/>
                  <a:gd name="T15" fmla="*/ 70 h 139"/>
                  <a:gd name="T16" fmla="*/ 82 w 164"/>
                  <a:gd name="T17" fmla="*/ 114 h 139"/>
                  <a:gd name="T18" fmla="*/ 22 w 164"/>
                  <a:gd name="T19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139">
                    <a:moveTo>
                      <a:pt x="0" y="70"/>
                    </a:moveTo>
                    <a:cubicBezTo>
                      <a:pt x="0" y="113"/>
                      <a:pt x="30" y="139"/>
                      <a:pt x="82" y="139"/>
                    </a:cubicBezTo>
                    <a:cubicBezTo>
                      <a:pt x="134" y="139"/>
                      <a:pt x="164" y="113"/>
                      <a:pt x="164" y="70"/>
                    </a:cubicBezTo>
                    <a:cubicBezTo>
                      <a:pt x="164" y="26"/>
                      <a:pt x="134" y="0"/>
                      <a:pt x="83" y="0"/>
                    </a:cubicBezTo>
                    <a:cubicBezTo>
                      <a:pt x="30" y="0"/>
                      <a:pt x="0" y="25"/>
                      <a:pt x="0" y="70"/>
                    </a:cubicBezTo>
                    <a:close/>
                    <a:moveTo>
                      <a:pt x="22" y="70"/>
                    </a:moveTo>
                    <a:cubicBezTo>
                      <a:pt x="22" y="42"/>
                      <a:pt x="45" y="26"/>
                      <a:pt x="83" y="26"/>
                    </a:cubicBezTo>
                    <a:cubicBezTo>
                      <a:pt x="119" y="26"/>
                      <a:pt x="142" y="43"/>
                      <a:pt x="142" y="70"/>
                    </a:cubicBezTo>
                    <a:cubicBezTo>
                      <a:pt x="142" y="97"/>
                      <a:pt x="119" y="114"/>
                      <a:pt x="82" y="114"/>
                    </a:cubicBezTo>
                    <a:cubicBezTo>
                      <a:pt x="45" y="114"/>
                      <a:pt x="22" y="97"/>
                      <a:pt x="22" y="7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81">
                <a:extLst>
                  <a:ext uri="{FF2B5EF4-FFF2-40B4-BE49-F238E27FC236}">
                    <a16:creationId xmlns:a16="http://schemas.microsoft.com/office/drawing/2014/main" id="{A335ADAC-BFD2-E173-0048-1F1FC5602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7" y="2618836"/>
                <a:ext cx="113677" cy="53438"/>
              </a:xfrm>
              <a:custGeom>
                <a:avLst/>
                <a:gdLst>
                  <a:gd name="T0" fmla="*/ 4 w 158"/>
                  <a:gd name="T1" fmla="*/ 74 h 74"/>
                  <a:gd name="T2" fmla="*/ 158 w 158"/>
                  <a:gd name="T3" fmla="*/ 74 h 74"/>
                  <a:gd name="T4" fmla="*/ 158 w 158"/>
                  <a:gd name="T5" fmla="*/ 50 h 74"/>
                  <a:gd name="T6" fmla="*/ 78 w 158"/>
                  <a:gd name="T7" fmla="*/ 50 h 74"/>
                  <a:gd name="T8" fmla="*/ 25 w 158"/>
                  <a:gd name="T9" fmla="*/ 0 h 74"/>
                  <a:gd name="T10" fmla="*/ 0 w 158"/>
                  <a:gd name="T11" fmla="*/ 0 h 74"/>
                  <a:gd name="T12" fmla="*/ 0 w 158"/>
                  <a:gd name="T13" fmla="*/ 10 h 74"/>
                  <a:gd name="T14" fmla="*/ 32 w 158"/>
                  <a:gd name="T15" fmla="*/ 52 h 74"/>
                  <a:gd name="T16" fmla="*/ 4 w 158"/>
                  <a:gd name="T17" fmla="*/ 52 h 74"/>
                  <a:gd name="T18" fmla="*/ 4 w 158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74">
                    <a:moveTo>
                      <a:pt x="4" y="74"/>
                    </a:moveTo>
                    <a:lnTo>
                      <a:pt x="158" y="74"/>
                    </a:lnTo>
                    <a:lnTo>
                      <a:pt x="158" y="50"/>
                    </a:lnTo>
                    <a:lnTo>
                      <a:pt x="78" y="50"/>
                    </a:lnTo>
                    <a:cubicBezTo>
                      <a:pt x="41" y="49"/>
                      <a:pt x="24" y="34"/>
                      <a:pt x="25" y="0"/>
                    </a:cubicBezTo>
                    <a:lnTo>
                      <a:pt x="0" y="0"/>
                    </a:lnTo>
                    <a:cubicBezTo>
                      <a:pt x="0" y="5"/>
                      <a:pt x="0" y="7"/>
                      <a:pt x="0" y="10"/>
                    </a:cubicBezTo>
                    <a:cubicBezTo>
                      <a:pt x="0" y="26"/>
                      <a:pt x="9" y="38"/>
                      <a:pt x="32" y="52"/>
                    </a:cubicBezTo>
                    <a:lnTo>
                      <a:pt x="4" y="52"/>
                    </a:lnTo>
                    <a:lnTo>
                      <a:pt x="4" y="7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82">
                <a:extLst>
                  <a:ext uri="{FF2B5EF4-FFF2-40B4-BE49-F238E27FC236}">
                    <a16:creationId xmlns:a16="http://schemas.microsoft.com/office/drawing/2014/main" id="{B6AAE01D-6206-61D6-A981-357DFC4E4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7" y="2548455"/>
                <a:ext cx="113677" cy="53438"/>
              </a:xfrm>
              <a:custGeom>
                <a:avLst/>
                <a:gdLst>
                  <a:gd name="T0" fmla="*/ 4 w 158"/>
                  <a:gd name="T1" fmla="*/ 74 h 74"/>
                  <a:gd name="T2" fmla="*/ 158 w 158"/>
                  <a:gd name="T3" fmla="*/ 74 h 74"/>
                  <a:gd name="T4" fmla="*/ 158 w 158"/>
                  <a:gd name="T5" fmla="*/ 49 h 74"/>
                  <a:gd name="T6" fmla="*/ 78 w 158"/>
                  <a:gd name="T7" fmla="*/ 49 h 74"/>
                  <a:gd name="T8" fmla="*/ 25 w 158"/>
                  <a:gd name="T9" fmla="*/ 0 h 74"/>
                  <a:gd name="T10" fmla="*/ 0 w 158"/>
                  <a:gd name="T11" fmla="*/ 0 h 74"/>
                  <a:gd name="T12" fmla="*/ 0 w 158"/>
                  <a:gd name="T13" fmla="*/ 9 h 74"/>
                  <a:gd name="T14" fmla="*/ 32 w 158"/>
                  <a:gd name="T15" fmla="*/ 51 h 74"/>
                  <a:gd name="T16" fmla="*/ 4 w 158"/>
                  <a:gd name="T17" fmla="*/ 51 h 74"/>
                  <a:gd name="T18" fmla="*/ 4 w 158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74">
                    <a:moveTo>
                      <a:pt x="4" y="74"/>
                    </a:moveTo>
                    <a:lnTo>
                      <a:pt x="158" y="74"/>
                    </a:lnTo>
                    <a:lnTo>
                      <a:pt x="158" y="49"/>
                    </a:lnTo>
                    <a:lnTo>
                      <a:pt x="78" y="49"/>
                    </a:lnTo>
                    <a:cubicBezTo>
                      <a:pt x="41" y="49"/>
                      <a:pt x="24" y="34"/>
                      <a:pt x="25" y="0"/>
                    </a:cubicBezTo>
                    <a:lnTo>
                      <a:pt x="0" y="0"/>
                    </a:lnTo>
                    <a:cubicBezTo>
                      <a:pt x="0" y="4"/>
                      <a:pt x="0" y="6"/>
                      <a:pt x="0" y="9"/>
                    </a:cubicBezTo>
                    <a:cubicBezTo>
                      <a:pt x="0" y="25"/>
                      <a:pt x="9" y="37"/>
                      <a:pt x="32" y="51"/>
                    </a:cubicBezTo>
                    <a:lnTo>
                      <a:pt x="4" y="51"/>
                    </a:lnTo>
                    <a:lnTo>
                      <a:pt x="4" y="7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83">
                <a:extLst>
                  <a:ext uri="{FF2B5EF4-FFF2-40B4-BE49-F238E27FC236}">
                    <a16:creationId xmlns:a16="http://schemas.microsoft.com/office/drawing/2014/main" id="{E49AA5AD-8308-B1F5-5551-2184081E47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2436366"/>
                <a:ext cx="117553" cy="100359"/>
              </a:xfrm>
              <a:custGeom>
                <a:avLst/>
                <a:gdLst>
                  <a:gd name="T0" fmla="*/ 89 w 164"/>
                  <a:gd name="T1" fmla="*/ 0 h 139"/>
                  <a:gd name="T2" fmla="*/ 40 w 164"/>
                  <a:gd name="T3" fmla="*/ 6 h 139"/>
                  <a:gd name="T4" fmla="*/ 0 w 164"/>
                  <a:gd name="T5" fmla="*/ 68 h 139"/>
                  <a:gd name="T6" fmla="*/ 83 w 164"/>
                  <a:gd name="T7" fmla="*/ 139 h 139"/>
                  <a:gd name="T8" fmla="*/ 164 w 164"/>
                  <a:gd name="T9" fmla="*/ 69 h 139"/>
                  <a:gd name="T10" fmla="*/ 111 w 164"/>
                  <a:gd name="T11" fmla="*/ 3 h 139"/>
                  <a:gd name="T12" fmla="*/ 111 w 164"/>
                  <a:gd name="T13" fmla="*/ 28 h 139"/>
                  <a:gd name="T14" fmla="*/ 142 w 164"/>
                  <a:gd name="T15" fmla="*/ 68 h 139"/>
                  <a:gd name="T16" fmla="*/ 122 w 164"/>
                  <a:gd name="T17" fmla="*/ 105 h 139"/>
                  <a:gd name="T18" fmla="*/ 89 w 164"/>
                  <a:gd name="T19" fmla="*/ 113 h 139"/>
                  <a:gd name="T20" fmla="*/ 89 w 164"/>
                  <a:gd name="T21" fmla="*/ 0 h 139"/>
                  <a:gd name="T22" fmla="*/ 69 w 164"/>
                  <a:gd name="T23" fmla="*/ 112 h 139"/>
                  <a:gd name="T24" fmla="*/ 22 w 164"/>
                  <a:gd name="T25" fmla="*/ 68 h 139"/>
                  <a:gd name="T26" fmla="*/ 69 w 164"/>
                  <a:gd name="T27" fmla="*/ 26 h 139"/>
                  <a:gd name="T28" fmla="*/ 69 w 164"/>
                  <a:gd name="T29" fmla="*/ 1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139">
                    <a:moveTo>
                      <a:pt x="89" y="0"/>
                    </a:moveTo>
                    <a:cubicBezTo>
                      <a:pt x="66" y="0"/>
                      <a:pt x="51" y="2"/>
                      <a:pt x="40" y="6"/>
                    </a:cubicBezTo>
                    <a:cubicBezTo>
                      <a:pt x="15" y="16"/>
                      <a:pt x="0" y="39"/>
                      <a:pt x="0" y="68"/>
                    </a:cubicBezTo>
                    <a:cubicBezTo>
                      <a:pt x="0" y="111"/>
                      <a:pt x="32" y="139"/>
                      <a:pt x="83" y="139"/>
                    </a:cubicBezTo>
                    <a:cubicBezTo>
                      <a:pt x="134" y="139"/>
                      <a:pt x="164" y="112"/>
                      <a:pt x="164" y="69"/>
                    </a:cubicBezTo>
                    <a:cubicBezTo>
                      <a:pt x="164" y="34"/>
                      <a:pt x="144" y="9"/>
                      <a:pt x="111" y="3"/>
                    </a:cubicBezTo>
                    <a:lnTo>
                      <a:pt x="111" y="28"/>
                    </a:lnTo>
                    <a:cubicBezTo>
                      <a:pt x="131" y="34"/>
                      <a:pt x="142" y="48"/>
                      <a:pt x="142" y="68"/>
                    </a:cubicBezTo>
                    <a:cubicBezTo>
                      <a:pt x="142" y="83"/>
                      <a:pt x="135" y="97"/>
                      <a:pt x="122" y="105"/>
                    </a:cubicBezTo>
                    <a:cubicBezTo>
                      <a:pt x="113" y="111"/>
                      <a:pt x="104" y="113"/>
                      <a:pt x="89" y="113"/>
                    </a:cubicBezTo>
                    <a:lnTo>
                      <a:pt x="89" y="0"/>
                    </a:lnTo>
                    <a:close/>
                    <a:moveTo>
                      <a:pt x="69" y="112"/>
                    </a:moveTo>
                    <a:cubicBezTo>
                      <a:pt x="41" y="110"/>
                      <a:pt x="22" y="93"/>
                      <a:pt x="22" y="68"/>
                    </a:cubicBezTo>
                    <a:cubicBezTo>
                      <a:pt x="22" y="44"/>
                      <a:pt x="42" y="26"/>
                      <a:pt x="69" y="26"/>
                    </a:cubicBezTo>
                    <a:lnTo>
                      <a:pt x="69" y="1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84">
                <a:extLst>
                  <a:ext uri="{FF2B5EF4-FFF2-40B4-BE49-F238E27FC236}">
                    <a16:creationId xmlns:a16="http://schemas.microsoft.com/office/drawing/2014/main" id="{E960D65C-49F9-7EDB-CEB7-8E2047413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270" y="2394658"/>
                <a:ext cx="155014" cy="16944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85">
                <a:extLst>
                  <a:ext uri="{FF2B5EF4-FFF2-40B4-BE49-F238E27FC236}">
                    <a16:creationId xmlns:a16="http://schemas.microsoft.com/office/drawing/2014/main" id="{D7181102-B8EE-C340-7AFE-88C7501F3A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2264322"/>
                <a:ext cx="117553" cy="105573"/>
              </a:xfrm>
              <a:custGeom>
                <a:avLst/>
                <a:gdLst>
                  <a:gd name="T0" fmla="*/ 143 w 164"/>
                  <a:gd name="T1" fmla="*/ 0 h 145"/>
                  <a:gd name="T2" fmla="*/ 144 w 164"/>
                  <a:gd name="T3" fmla="*/ 5 h 145"/>
                  <a:gd name="T4" fmla="*/ 132 w 164"/>
                  <a:gd name="T5" fmla="*/ 19 h 145"/>
                  <a:gd name="T6" fmla="*/ 42 w 164"/>
                  <a:gd name="T7" fmla="*/ 19 h 145"/>
                  <a:gd name="T8" fmla="*/ 0 w 164"/>
                  <a:gd name="T9" fmla="*/ 76 h 145"/>
                  <a:gd name="T10" fmla="*/ 17 w 164"/>
                  <a:gd name="T11" fmla="*/ 127 h 145"/>
                  <a:gd name="T12" fmla="*/ 49 w 164"/>
                  <a:gd name="T13" fmla="*/ 138 h 145"/>
                  <a:gd name="T14" fmla="*/ 49 w 164"/>
                  <a:gd name="T15" fmla="*/ 113 h 145"/>
                  <a:gd name="T16" fmla="*/ 22 w 164"/>
                  <a:gd name="T17" fmla="*/ 77 h 145"/>
                  <a:gd name="T18" fmla="*/ 45 w 164"/>
                  <a:gd name="T19" fmla="*/ 43 h 145"/>
                  <a:gd name="T20" fmla="*/ 51 w 164"/>
                  <a:gd name="T21" fmla="*/ 43 h 145"/>
                  <a:gd name="T22" fmla="*/ 68 w 164"/>
                  <a:gd name="T23" fmla="*/ 68 h 145"/>
                  <a:gd name="T24" fmla="*/ 78 w 164"/>
                  <a:gd name="T25" fmla="*/ 118 h 145"/>
                  <a:gd name="T26" fmla="*/ 119 w 164"/>
                  <a:gd name="T27" fmla="*/ 145 h 145"/>
                  <a:gd name="T28" fmla="*/ 164 w 164"/>
                  <a:gd name="T29" fmla="*/ 94 h 145"/>
                  <a:gd name="T30" fmla="*/ 142 w 164"/>
                  <a:gd name="T31" fmla="*/ 42 h 145"/>
                  <a:gd name="T32" fmla="*/ 164 w 164"/>
                  <a:gd name="T33" fmla="*/ 17 h 145"/>
                  <a:gd name="T34" fmla="*/ 162 w 164"/>
                  <a:gd name="T35" fmla="*/ 0 h 145"/>
                  <a:gd name="T36" fmla="*/ 143 w 164"/>
                  <a:gd name="T37" fmla="*/ 0 h 145"/>
                  <a:gd name="T38" fmla="*/ 109 w 164"/>
                  <a:gd name="T39" fmla="*/ 43 h 145"/>
                  <a:gd name="T40" fmla="*/ 129 w 164"/>
                  <a:gd name="T41" fmla="*/ 53 h 145"/>
                  <a:gd name="T42" fmla="*/ 143 w 164"/>
                  <a:gd name="T43" fmla="*/ 89 h 145"/>
                  <a:gd name="T44" fmla="*/ 118 w 164"/>
                  <a:gd name="T45" fmla="*/ 119 h 145"/>
                  <a:gd name="T46" fmla="*/ 90 w 164"/>
                  <a:gd name="T47" fmla="*/ 82 h 145"/>
                  <a:gd name="T48" fmla="*/ 82 w 164"/>
                  <a:gd name="T49" fmla="*/ 43 h 145"/>
                  <a:gd name="T50" fmla="*/ 109 w 164"/>
                  <a:gd name="T51" fmla="*/ 4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45">
                    <a:moveTo>
                      <a:pt x="143" y="0"/>
                    </a:moveTo>
                    <a:cubicBezTo>
                      <a:pt x="144" y="3"/>
                      <a:pt x="144" y="4"/>
                      <a:pt x="144" y="5"/>
                    </a:cubicBezTo>
                    <a:cubicBezTo>
                      <a:pt x="144" y="14"/>
                      <a:pt x="139" y="19"/>
                      <a:pt x="132" y="19"/>
                    </a:cubicBezTo>
                    <a:lnTo>
                      <a:pt x="42" y="19"/>
                    </a:lnTo>
                    <a:cubicBezTo>
                      <a:pt x="14" y="19"/>
                      <a:pt x="0" y="39"/>
                      <a:pt x="0" y="76"/>
                    </a:cubicBezTo>
                    <a:cubicBezTo>
                      <a:pt x="0" y="99"/>
                      <a:pt x="6" y="117"/>
                      <a:pt x="17" y="127"/>
                    </a:cubicBezTo>
                    <a:cubicBezTo>
                      <a:pt x="25" y="134"/>
                      <a:pt x="34" y="137"/>
                      <a:pt x="49" y="138"/>
                    </a:cubicBezTo>
                    <a:lnTo>
                      <a:pt x="49" y="113"/>
                    </a:lnTo>
                    <a:cubicBezTo>
                      <a:pt x="31" y="111"/>
                      <a:pt x="22" y="100"/>
                      <a:pt x="22" y="77"/>
                    </a:cubicBezTo>
                    <a:cubicBezTo>
                      <a:pt x="22" y="55"/>
                      <a:pt x="30" y="43"/>
                      <a:pt x="45" y="43"/>
                    </a:cubicBezTo>
                    <a:lnTo>
                      <a:pt x="51" y="43"/>
                    </a:lnTo>
                    <a:cubicBezTo>
                      <a:pt x="62" y="43"/>
                      <a:pt x="66" y="49"/>
                      <a:pt x="68" y="68"/>
                    </a:cubicBezTo>
                    <a:cubicBezTo>
                      <a:pt x="73" y="103"/>
                      <a:pt x="74" y="108"/>
                      <a:pt x="78" y="118"/>
                    </a:cubicBezTo>
                    <a:cubicBezTo>
                      <a:pt x="86" y="136"/>
                      <a:pt x="99" y="145"/>
                      <a:pt x="119" y="145"/>
                    </a:cubicBezTo>
                    <a:cubicBezTo>
                      <a:pt x="147" y="145"/>
                      <a:pt x="164" y="125"/>
                      <a:pt x="164" y="94"/>
                    </a:cubicBezTo>
                    <a:cubicBezTo>
                      <a:pt x="164" y="75"/>
                      <a:pt x="158" y="59"/>
                      <a:pt x="142" y="42"/>
                    </a:cubicBezTo>
                    <a:cubicBezTo>
                      <a:pt x="158" y="40"/>
                      <a:pt x="164" y="33"/>
                      <a:pt x="164" y="17"/>
                    </a:cubicBezTo>
                    <a:cubicBezTo>
                      <a:pt x="164" y="12"/>
                      <a:pt x="164" y="8"/>
                      <a:pt x="162" y="0"/>
                    </a:cubicBezTo>
                    <a:lnTo>
                      <a:pt x="143" y="0"/>
                    </a:lnTo>
                    <a:close/>
                    <a:moveTo>
                      <a:pt x="109" y="43"/>
                    </a:moveTo>
                    <a:cubicBezTo>
                      <a:pt x="117" y="43"/>
                      <a:pt x="122" y="45"/>
                      <a:pt x="129" y="53"/>
                    </a:cubicBezTo>
                    <a:cubicBezTo>
                      <a:pt x="138" y="63"/>
                      <a:pt x="143" y="75"/>
                      <a:pt x="143" y="89"/>
                    </a:cubicBezTo>
                    <a:cubicBezTo>
                      <a:pt x="143" y="108"/>
                      <a:pt x="134" y="119"/>
                      <a:pt x="118" y="119"/>
                    </a:cubicBezTo>
                    <a:cubicBezTo>
                      <a:pt x="102" y="119"/>
                      <a:pt x="94" y="109"/>
                      <a:pt x="90" y="82"/>
                    </a:cubicBezTo>
                    <a:cubicBezTo>
                      <a:pt x="87" y="56"/>
                      <a:pt x="86" y="51"/>
                      <a:pt x="82" y="43"/>
                    </a:cubicBezTo>
                    <a:lnTo>
                      <a:pt x="109" y="4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86">
                <a:extLst>
                  <a:ext uri="{FF2B5EF4-FFF2-40B4-BE49-F238E27FC236}">
                    <a16:creationId xmlns:a16="http://schemas.microsoft.com/office/drawing/2014/main" id="{EF0A0CFB-ED7E-DB74-FBA4-6F4A4193B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187" y="2205671"/>
                <a:ext cx="145972" cy="52134"/>
              </a:xfrm>
              <a:custGeom>
                <a:avLst/>
                <a:gdLst>
                  <a:gd name="T0" fmla="*/ 42 w 202"/>
                  <a:gd name="T1" fmla="*/ 0 h 71"/>
                  <a:gd name="T2" fmla="*/ 42 w 202"/>
                  <a:gd name="T3" fmla="*/ 26 h 71"/>
                  <a:gd name="T4" fmla="*/ 0 w 202"/>
                  <a:gd name="T5" fmla="*/ 26 h 71"/>
                  <a:gd name="T6" fmla="*/ 0 w 202"/>
                  <a:gd name="T7" fmla="*/ 50 h 71"/>
                  <a:gd name="T8" fmla="*/ 42 w 202"/>
                  <a:gd name="T9" fmla="*/ 50 h 71"/>
                  <a:gd name="T10" fmla="*/ 42 w 202"/>
                  <a:gd name="T11" fmla="*/ 71 h 71"/>
                  <a:gd name="T12" fmla="*/ 62 w 202"/>
                  <a:gd name="T13" fmla="*/ 71 h 71"/>
                  <a:gd name="T14" fmla="*/ 62 w 202"/>
                  <a:gd name="T15" fmla="*/ 50 h 71"/>
                  <a:gd name="T16" fmla="*/ 178 w 202"/>
                  <a:gd name="T17" fmla="*/ 50 h 71"/>
                  <a:gd name="T18" fmla="*/ 202 w 202"/>
                  <a:gd name="T19" fmla="*/ 20 h 71"/>
                  <a:gd name="T20" fmla="*/ 200 w 202"/>
                  <a:gd name="T21" fmla="*/ 0 h 71"/>
                  <a:gd name="T22" fmla="*/ 180 w 202"/>
                  <a:gd name="T23" fmla="*/ 0 h 71"/>
                  <a:gd name="T24" fmla="*/ 181 w 202"/>
                  <a:gd name="T25" fmla="*/ 12 h 71"/>
                  <a:gd name="T26" fmla="*/ 167 w 202"/>
                  <a:gd name="T27" fmla="*/ 26 h 71"/>
                  <a:gd name="T28" fmla="*/ 62 w 202"/>
                  <a:gd name="T29" fmla="*/ 26 h 71"/>
                  <a:gd name="T30" fmla="*/ 62 w 202"/>
                  <a:gd name="T31" fmla="*/ 0 h 71"/>
                  <a:gd name="T32" fmla="*/ 42 w 202"/>
                  <a:gd name="T3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2" h="71">
                    <a:moveTo>
                      <a:pt x="42" y="0"/>
                    </a:moveTo>
                    <a:lnTo>
                      <a:pt x="42" y="26"/>
                    </a:lnTo>
                    <a:lnTo>
                      <a:pt x="0" y="26"/>
                    </a:lnTo>
                    <a:lnTo>
                      <a:pt x="0" y="50"/>
                    </a:lnTo>
                    <a:lnTo>
                      <a:pt x="42" y="50"/>
                    </a:lnTo>
                    <a:lnTo>
                      <a:pt x="42" y="71"/>
                    </a:lnTo>
                    <a:lnTo>
                      <a:pt x="62" y="71"/>
                    </a:lnTo>
                    <a:lnTo>
                      <a:pt x="62" y="50"/>
                    </a:lnTo>
                    <a:lnTo>
                      <a:pt x="178" y="50"/>
                    </a:lnTo>
                    <a:cubicBezTo>
                      <a:pt x="194" y="50"/>
                      <a:pt x="202" y="39"/>
                      <a:pt x="202" y="20"/>
                    </a:cubicBezTo>
                    <a:cubicBezTo>
                      <a:pt x="202" y="14"/>
                      <a:pt x="202" y="9"/>
                      <a:pt x="200" y="0"/>
                    </a:cubicBezTo>
                    <a:lnTo>
                      <a:pt x="180" y="0"/>
                    </a:lnTo>
                    <a:cubicBezTo>
                      <a:pt x="181" y="4"/>
                      <a:pt x="181" y="7"/>
                      <a:pt x="181" y="12"/>
                    </a:cubicBezTo>
                    <a:cubicBezTo>
                      <a:pt x="181" y="23"/>
                      <a:pt x="178" y="26"/>
                      <a:pt x="167" y="26"/>
                    </a:cubicBezTo>
                    <a:lnTo>
                      <a:pt x="62" y="26"/>
                    </a:lnTo>
                    <a:lnTo>
                      <a:pt x="6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87">
                <a:extLst>
                  <a:ext uri="{FF2B5EF4-FFF2-40B4-BE49-F238E27FC236}">
                    <a16:creationId xmlns:a16="http://schemas.microsoft.com/office/drawing/2014/main" id="{7CCE9E55-3AD3-4AC3-43DC-12747473A2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9270" y="2167873"/>
                <a:ext cx="155014" cy="18247"/>
              </a:xfrm>
              <a:custGeom>
                <a:avLst/>
                <a:gdLst>
                  <a:gd name="T0" fmla="*/ 60 w 214"/>
                  <a:gd name="T1" fmla="*/ 0 h 25"/>
                  <a:gd name="T2" fmla="*/ 60 w 214"/>
                  <a:gd name="T3" fmla="*/ 25 h 25"/>
                  <a:gd name="T4" fmla="*/ 214 w 214"/>
                  <a:gd name="T5" fmla="*/ 25 h 25"/>
                  <a:gd name="T6" fmla="*/ 214 w 214"/>
                  <a:gd name="T7" fmla="*/ 0 h 25"/>
                  <a:gd name="T8" fmla="*/ 60 w 214"/>
                  <a:gd name="T9" fmla="*/ 0 h 25"/>
                  <a:gd name="T10" fmla="*/ 0 w 214"/>
                  <a:gd name="T11" fmla="*/ 0 h 25"/>
                  <a:gd name="T12" fmla="*/ 0 w 214"/>
                  <a:gd name="T13" fmla="*/ 25 h 25"/>
                  <a:gd name="T14" fmla="*/ 31 w 214"/>
                  <a:gd name="T15" fmla="*/ 25 h 25"/>
                  <a:gd name="T16" fmla="*/ 31 w 214"/>
                  <a:gd name="T17" fmla="*/ 0 h 25"/>
                  <a:gd name="T18" fmla="*/ 0 w 214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25">
                    <a:moveTo>
                      <a:pt x="60" y="0"/>
                    </a:moveTo>
                    <a:lnTo>
                      <a:pt x="60" y="25"/>
                    </a:lnTo>
                    <a:lnTo>
                      <a:pt x="214" y="25"/>
                    </a:lnTo>
                    <a:lnTo>
                      <a:pt x="214" y="0"/>
                    </a:lnTo>
                    <a:lnTo>
                      <a:pt x="60" y="0"/>
                    </a:lnTo>
                    <a:close/>
                    <a:moveTo>
                      <a:pt x="0" y="0"/>
                    </a:moveTo>
                    <a:lnTo>
                      <a:pt x="0" y="25"/>
                    </a:lnTo>
                    <a:lnTo>
                      <a:pt x="31" y="25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88">
                <a:extLst>
                  <a:ext uri="{FF2B5EF4-FFF2-40B4-BE49-F238E27FC236}">
                    <a16:creationId xmlns:a16="http://schemas.microsoft.com/office/drawing/2014/main" id="{BDF2511B-C58A-27E0-2A7F-FB2058C577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607" y="2044054"/>
                <a:ext cx="117553" cy="101662"/>
              </a:xfrm>
              <a:custGeom>
                <a:avLst/>
                <a:gdLst>
                  <a:gd name="T0" fmla="*/ 0 w 164"/>
                  <a:gd name="T1" fmla="*/ 70 h 139"/>
                  <a:gd name="T2" fmla="*/ 82 w 164"/>
                  <a:gd name="T3" fmla="*/ 139 h 139"/>
                  <a:gd name="T4" fmla="*/ 164 w 164"/>
                  <a:gd name="T5" fmla="*/ 69 h 139"/>
                  <a:gd name="T6" fmla="*/ 83 w 164"/>
                  <a:gd name="T7" fmla="*/ 0 h 139"/>
                  <a:gd name="T8" fmla="*/ 0 w 164"/>
                  <a:gd name="T9" fmla="*/ 70 h 139"/>
                  <a:gd name="T10" fmla="*/ 22 w 164"/>
                  <a:gd name="T11" fmla="*/ 69 h 139"/>
                  <a:gd name="T12" fmla="*/ 83 w 164"/>
                  <a:gd name="T13" fmla="*/ 25 h 139"/>
                  <a:gd name="T14" fmla="*/ 142 w 164"/>
                  <a:gd name="T15" fmla="*/ 69 h 139"/>
                  <a:gd name="T16" fmla="*/ 82 w 164"/>
                  <a:gd name="T17" fmla="*/ 113 h 139"/>
                  <a:gd name="T18" fmla="*/ 22 w 164"/>
                  <a:gd name="T19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139">
                    <a:moveTo>
                      <a:pt x="0" y="70"/>
                    </a:moveTo>
                    <a:cubicBezTo>
                      <a:pt x="0" y="113"/>
                      <a:pt x="30" y="139"/>
                      <a:pt x="82" y="139"/>
                    </a:cubicBezTo>
                    <a:cubicBezTo>
                      <a:pt x="134" y="139"/>
                      <a:pt x="164" y="113"/>
                      <a:pt x="164" y="69"/>
                    </a:cubicBezTo>
                    <a:cubicBezTo>
                      <a:pt x="164" y="26"/>
                      <a:pt x="134" y="0"/>
                      <a:pt x="83" y="0"/>
                    </a:cubicBezTo>
                    <a:cubicBezTo>
                      <a:pt x="30" y="0"/>
                      <a:pt x="0" y="25"/>
                      <a:pt x="0" y="70"/>
                    </a:cubicBezTo>
                    <a:close/>
                    <a:moveTo>
                      <a:pt x="22" y="69"/>
                    </a:moveTo>
                    <a:cubicBezTo>
                      <a:pt x="22" y="42"/>
                      <a:pt x="45" y="25"/>
                      <a:pt x="83" y="25"/>
                    </a:cubicBezTo>
                    <a:cubicBezTo>
                      <a:pt x="119" y="25"/>
                      <a:pt x="142" y="42"/>
                      <a:pt x="142" y="69"/>
                    </a:cubicBezTo>
                    <a:cubicBezTo>
                      <a:pt x="142" y="97"/>
                      <a:pt x="119" y="113"/>
                      <a:pt x="82" y="113"/>
                    </a:cubicBezTo>
                    <a:cubicBezTo>
                      <a:pt x="45" y="113"/>
                      <a:pt x="22" y="97"/>
                      <a:pt x="22" y="6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89">
                <a:extLst>
                  <a:ext uri="{FF2B5EF4-FFF2-40B4-BE49-F238E27FC236}">
                    <a16:creationId xmlns:a16="http://schemas.microsoft.com/office/drawing/2014/main" id="{E3EE3DF5-D8DE-D812-C3B1-69CAC6230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607" y="1930661"/>
                <a:ext cx="113677" cy="88629"/>
              </a:xfrm>
              <a:custGeom>
                <a:avLst/>
                <a:gdLst>
                  <a:gd name="T0" fmla="*/ 4 w 158"/>
                  <a:gd name="T1" fmla="*/ 123 h 123"/>
                  <a:gd name="T2" fmla="*/ 158 w 158"/>
                  <a:gd name="T3" fmla="*/ 123 h 123"/>
                  <a:gd name="T4" fmla="*/ 158 w 158"/>
                  <a:gd name="T5" fmla="*/ 98 h 123"/>
                  <a:gd name="T6" fmla="*/ 73 w 158"/>
                  <a:gd name="T7" fmla="*/ 98 h 123"/>
                  <a:gd name="T8" fmla="*/ 21 w 158"/>
                  <a:gd name="T9" fmla="*/ 56 h 123"/>
                  <a:gd name="T10" fmla="*/ 51 w 158"/>
                  <a:gd name="T11" fmla="*/ 25 h 123"/>
                  <a:gd name="T12" fmla="*/ 158 w 158"/>
                  <a:gd name="T13" fmla="*/ 25 h 123"/>
                  <a:gd name="T14" fmla="*/ 158 w 158"/>
                  <a:gd name="T15" fmla="*/ 0 h 123"/>
                  <a:gd name="T16" fmla="*/ 42 w 158"/>
                  <a:gd name="T17" fmla="*/ 0 h 123"/>
                  <a:gd name="T18" fmla="*/ 0 w 158"/>
                  <a:gd name="T19" fmla="*/ 49 h 123"/>
                  <a:gd name="T20" fmla="*/ 30 w 158"/>
                  <a:gd name="T21" fmla="*/ 100 h 123"/>
                  <a:gd name="T22" fmla="*/ 4 w 158"/>
                  <a:gd name="T23" fmla="*/ 100 h 123"/>
                  <a:gd name="T24" fmla="*/ 4 w 158"/>
                  <a:gd name="T2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123">
                    <a:moveTo>
                      <a:pt x="4" y="123"/>
                    </a:moveTo>
                    <a:lnTo>
                      <a:pt x="158" y="123"/>
                    </a:lnTo>
                    <a:lnTo>
                      <a:pt x="158" y="98"/>
                    </a:lnTo>
                    <a:lnTo>
                      <a:pt x="73" y="98"/>
                    </a:lnTo>
                    <a:cubicBezTo>
                      <a:pt x="42" y="98"/>
                      <a:pt x="21" y="82"/>
                      <a:pt x="21" y="56"/>
                    </a:cubicBezTo>
                    <a:cubicBezTo>
                      <a:pt x="21" y="37"/>
                      <a:pt x="33" y="25"/>
                      <a:pt x="51" y="25"/>
                    </a:cubicBezTo>
                    <a:lnTo>
                      <a:pt x="158" y="25"/>
                    </a:lnTo>
                    <a:lnTo>
                      <a:pt x="158" y="0"/>
                    </a:lnTo>
                    <a:lnTo>
                      <a:pt x="42" y="0"/>
                    </a:lnTo>
                    <a:cubicBezTo>
                      <a:pt x="16" y="0"/>
                      <a:pt x="0" y="19"/>
                      <a:pt x="0" y="49"/>
                    </a:cubicBezTo>
                    <a:cubicBezTo>
                      <a:pt x="0" y="72"/>
                      <a:pt x="8" y="87"/>
                      <a:pt x="30" y="100"/>
                    </a:cubicBezTo>
                    <a:lnTo>
                      <a:pt x="4" y="100"/>
                    </a:lnTo>
                    <a:lnTo>
                      <a:pt x="4" y="12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90">
                <a:extLst>
                  <a:ext uri="{FF2B5EF4-FFF2-40B4-BE49-F238E27FC236}">
                    <a16:creationId xmlns:a16="http://schemas.microsoft.com/office/drawing/2014/main" id="{1C8A2F30-F649-5250-E6E3-D0A50B384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270" y="1793809"/>
                <a:ext cx="200227" cy="46921"/>
              </a:xfrm>
              <a:custGeom>
                <a:avLst/>
                <a:gdLst>
                  <a:gd name="T0" fmla="*/ 0 w 276"/>
                  <a:gd name="T1" fmla="*/ 16 h 64"/>
                  <a:gd name="T2" fmla="*/ 138 w 276"/>
                  <a:gd name="T3" fmla="*/ 64 h 64"/>
                  <a:gd name="T4" fmla="*/ 276 w 276"/>
                  <a:gd name="T5" fmla="*/ 16 h 64"/>
                  <a:gd name="T6" fmla="*/ 276 w 276"/>
                  <a:gd name="T7" fmla="*/ 0 h 64"/>
                  <a:gd name="T8" fmla="*/ 138 w 276"/>
                  <a:gd name="T9" fmla="*/ 40 h 64"/>
                  <a:gd name="T10" fmla="*/ 0 w 276"/>
                  <a:gd name="T11" fmla="*/ 0 h 64"/>
                  <a:gd name="T12" fmla="*/ 0 w 276"/>
                  <a:gd name="T13" fmla="*/ 1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64">
                    <a:moveTo>
                      <a:pt x="0" y="16"/>
                    </a:moveTo>
                    <a:cubicBezTo>
                      <a:pt x="38" y="46"/>
                      <a:pt x="92" y="64"/>
                      <a:pt x="138" y="64"/>
                    </a:cubicBezTo>
                    <a:cubicBezTo>
                      <a:pt x="184" y="64"/>
                      <a:pt x="237" y="46"/>
                      <a:pt x="276" y="16"/>
                    </a:cubicBezTo>
                    <a:lnTo>
                      <a:pt x="276" y="0"/>
                    </a:lnTo>
                    <a:cubicBezTo>
                      <a:pt x="234" y="26"/>
                      <a:pt x="185" y="40"/>
                      <a:pt x="138" y="40"/>
                    </a:cubicBezTo>
                    <a:cubicBezTo>
                      <a:pt x="91" y="40"/>
                      <a:pt x="41" y="26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91">
                <a:extLst>
                  <a:ext uri="{FF2B5EF4-FFF2-40B4-BE49-F238E27FC236}">
                    <a16:creationId xmlns:a16="http://schemas.microsoft.com/office/drawing/2014/main" id="{4287F82A-68EA-700A-8490-AD3FB16A7A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4437" y="1600911"/>
                <a:ext cx="153723" cy="177257"/>
              </a:xfrm>
              <a:custGeom>
                <a:avLst/>
                <a:gdLst>
                  <a:gd name="T0" fmla="*/ 7 w 214"/>
                  <a:gd name="T1" fmla="*/ 194 h 243"/>
                  <a:gd name="T2" fmla="*/ 57 w 214"/>
                  <a:gd name="T3" fmla="*/ 243 h 243"/>
                  <a:gd name="T4" fmla="*/ 107 w 214"/>
                  <a:gd name="T5" fmla="*/ 193 h 243"/>
                  <a:gd name="T6" fmla="*/ 57 w 214"/>
                  <a:gd name="T7" fmla="*/ 143 h 243"/>
                  <a:gd name="T8" fmla="*/ 7 w 214"/>
                  <a:gd name="T9" fmla="*/ 194 h 243"/>
                  <a:gd name="T10" fmla="*/ 27 w 214"/>
                  <a:gd name="T11" fmla="*/ 194 h 243"/>
                  <a:gd name="T12" fmla="*/ 57 w 214"/>
                  <a:gd name="T13" fmla="*/ 164 h 243"/>
                  <a:gd name="T14" fmla="*/ 87 w 214"/>
                  <a:gd name="T15" fmla="*/ 193 h 243"/>
                  <a:gd name="T16" fmla="*/ 57 w 214"/>
                  <a:gd name="T17" fmla="*/ 223 h 243"/>
                  <a:gd name="T18" fmla="*/ 27 w 214"/>
                  <a:gd name="T19" fmla="*/ 194 h 243"/>
                  <a:gd name="T20" fmla="*/ 0 w 214"/>
                  <a:gd name="T21" fmla="*/ 73 h 243"/>
                  <a:gd name="T22" fmla="*/ 214 w 214"/>
                  <a:gd name="T23" fmla="*/ 189 h 243"/>
                  <a:gd name="T24" fmla="*/ 214 w 214"/>
                  <a:gd name="T25" fmla="*/ 170 h 243"/>
                  <a:gd name="T26" fmla="*/ 0 w 214"/>
                  <a:gd name="T27" fmla="*/ 54 h 243"/>
                  <a:gd name="T28" fmla="*/ 0 w 214"/>
                  <a:gd name="T29" fmla="*/ 73 h 243"/>
                  <a:gd name="T30" fmla="*/ 113 w 214"/>
                  <a:gd name="T31" fmla="*/ 50 h 243"/>
                  <a:gd name="T32" fmla="*/ 163 w 214"/>
                  <a:gd name="T33" fmla="*/ 100 h 243"/>
                  <a:gd name="T34" fmla="*/ 213 w 214"/>
                  <a:gd name="T35" fmla="*/ 50 h 243"/>
                  <a:gd name="T36" fmla="*/ 164 w 214"/>
                  <a:gd name="T37" fmla="*/ 0 h 243"/>
                  <a:gd name="T38" fmla="*/ 113 w 214"/>
                  <a:gd name="T39" fmla="*/ 50 h 243"/>
                  <a:gd name="T40" fmla="*/ 134 w 214"/>
                  <a:gd name="T41" fmla="*/ 50 h 243"/>
                  <a:gd name="T42" fmla="*/ 164 w 214"/>
                  <a:gd name="T43" fmla="*/ 20 h 243"/>
                  <a:gd name="T44" fmla="*/ 193 w 214"/>
                  <a:gd name="T45" fmla="*/ 50 h 243"/>
                  <a:gd name="T46" fmla="*/ 163 w 214"/>
                  <a:gd name="T47" fmla="*/ 80 h 243"/>
                  <a:gd name="T48" fmla="*/ 134 w 214"/>
                  <a:gd name="T49" fmla="*/ 5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243">
                    <a:moveTo>
                      <a:pt x="7" y="194"/>
                    </a:moveTo>
                    <a:cubicBezTo>
                      <a:pt x="7" y="221"/>
                      <a:pt x="29" y="243"/>
                      <a:pt x="57" y="243"/>
                    </a:cubicBezTo>
                    <a:cubicBezTo>
                      <a:pt x="84" y="243"/>
                      <a:pt x="107" y="221"/>
                      <a:pt x="107" y="193"/>
                    </a:cubicBezTo>
                    <a:cubicBezTo>
                      <a:pt x="107" y="166"/>
                      <a:pt x="84" y="143"/>
                      <a:pt x="57" y="143"/>
                    </a:cubicBezTo>
                    <a:cubicBezTo>
                      <a:pt x="29" y="143"/>
                      <a:pt x="7" y="165"/>
                      <a:pt x="7" y="194"/>
                    </a:cubicBezTo>
                    <a:close/>
                    <a:moveTo>
                      <a:pt x="27" y="194"/>
                    </a:moveTo>
                    <a:cubicBezTo>
                      <a:pt x="27" y="177"/>
                      <a:pt x="40" y="164"/>
                      <a:pt x="57" y="164"/>
                    </a:cubicBezTo>
                    <a:cubicBezTo>
                      <a:pt x="73" y="164"/>
                      <a:pt x="87" y="177"/>
                      <a:pt x="87" y="193"/>
                    </a:cubicBezTo>
                    <a:cubicBezTo>
                      <a:pt x="87" y="210"/>
                      <a:pt x="73" y="223"/>
                      <a:pt x="57" y="223"/>
                    </a:cubicBezTo>
                    <a:cubicBezTo>
                      <a:pt x="40" y="223"/>
                      <a:pt x="27" y="210"/>
                      <a:pt x="27" y="194"/>
                    </a:cubicBezTo>
                    <a:close/>
                    <a:moveTo>
                      <a:pt x="0" y="73"/>
                    </a:moveTo>
                    <a:lnTo>
                      <a:pt x="214" y="189"/>
                    </a:lnTo>
                    <a:lnTo>
                      <a:pt x="214" y="170"/>
                    </a:lnTo>
                    <a:lnTo>
                      <a:pt x="0" y="54"/>
                    </a:lnTo>
                    <a:lnTo>
                      <a:pt x="0" y="73"/>
                    </a:lnTo>
                    <a:close/>
                    <a:moveTo>
                      <a:pt x="113" y="50"/>
                    </a:moveTo>
                    <a:cubicBezTo>
                      <a:pt x="113" y="78"/>
                      <a:pt x="136" y="100"/>
                      <a:pt x="163" y="100"/>
                    </a:cubicBezTo>
                    <a:cubicBezTo>
                      <a:pt x="191" y="100"/>
                      <a:pt x="213" y="78"/>
                      <a:pt x="213" y="50"/>
                    </a:cubicBezTo>
                    <a:cubicBezTo>
                      <a:pt x="213" y="23"/>
                      <a:pt x="191" y="0"/>
                      <a:pt x="164" y="0"/>
                    </a:cubicBezTo>
                    <a:cubicBezTo>
                      <a:pt x="136" y="0"/>
                      <a:pt x="113" y="22"/>
                      <a:pt x="113" y="50"/>
                    </a:cubicBezTo>
                    <a:close/>
                    <a:moveTo>
                      <a:pt x="134" y="50"/>
                    </a:moveTo>
                    <a:cubicBezTo>
                      <a:pt x="134" y="33"/>
                      <a:pt x="147" y="20"/>
                      <a:pt x="164" y="20"/>
                    </a:cubicBezTo>
                    <a:cubicBezTo>
                      <a:pt x="180" y="20"/>
                      <a:pt x="193" y="34"/>
                      <a:pt x="193" y="50"/>
                    </a:cubicBezTo>
                    <a:cubicBezTo>
                      <a:pt x="193" y="67"/>
                      <a:pt x="180" y="80"/>
                      <a:pt x="163" y="80"/>
                    </a:cubicBezTo>
                    <a:cubicBezTo>
                      <a:pt x="147" y="80"/>
                      <a:pt x="134" y="67"/>
                      <a:pt x="134" y="5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92">
                <a:extLst>
                  <a:ext uri="{FF2B5EF4-FFF2-40B4-BE49-F238E27FC236}">
                    <a16:creationId xmlns:a16="http://schemas.microsoft.com/office/drawing/2014/main" id="{017FBBEF-FAF8-3DBE-4A54-4B116EB2C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270" y="1540956"/>
                <a:ext cx="200227" cy="45618"/>
              </a:xfrm>
              <a:custGeom>
                <a:avLst/>
                <a:gdLst>
                  <a:gd name="T0" fmla="*/ 276 w 276"/>
                  <a:gd name="T1" fmla="*/ 48 h 64"/>
                  <a:gd name="T2" fmla="*/ 138 w 276"/>
                  <a:gd name="T3" fmla="*/ 0 h 64"/>
                  <a:gd name="T4" fmla="*/ 0 w 276"/>
                  <a:gd name="T5" fmla="*/ 48 h 64"/>
                  <a:gd name="T6" fmla="*/ 0 w 276"/>
                  <a:gd name="T7" fmla="*/ 64 h 64"/>
                  <a:gd name="T8" fmla="*/ 138 w 276"/>
                  <a:gd name="T9" fmla="*/ 24 h 64"/>
                  <a:gd name="T10" fmla="*/ 276 w 276"/>
                  <a:gd name="T11" fmla="*/ 64 h 64"/>
                  <a:gd name="T12" fmla="*/ 276 w 276"/>
                  <a:gd name="T13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64">
                    <a:moveTo>
                      <a:pt x="276" y="48"/>
                    </a:moveTo>
                    <a:cubicBezTo>
                      <a:pt x="237" y="19"/>
                      <a:pt x="184" y="0"/>
                      <a:pt x="138" y="0"/>
                    </a:cubicBezTo>
                    <a:cubicBezTo>
                      <a:pt x="92" y="0"/>
                      <a:pt x="38" y="19"/>
                      <a:pt x="0" y="48"/>
                    </a:cubicBezTo>
                    <a:lnTo>
                      <a:pt x="0" y="64"/>
                    </a:lnTo>
                    <a:cubicBezTo>
                      <a:pt x="42" y="38"/>
                      <a:pt x="91" y="24"/>
                      <a:pt x="138" y="24"/>
                    </a:cubicBezTo>
                    <a:cubicBezTo>
                      <a:pt x="185" y="24"/>
                      <a:pt x="234" y="38"/>
                      <a:pt x="276" y="64"/>
                    </a:cubicBezTo>
                    <a:lnTo>
                      <a:pt x="276" y="48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3BF83032-1C59-F6FF-A8FE-D269B77E74E9}"/>
              </a:ext>
            </a:extLst>
          </p:cNvPr>
          <p:cNvGrpSpPr/>
          <p:nvPr/>
        </p:nvGrpSpPr>
        <p:grpSpPr>
          <a:xfrm>
            <a:off x="1585786" y="1195565"/>
            <a:ext cx="4063551" cy="3229731"/>
            <a:chOff x="3711576" y="1089026"/>
            <a:chExt cx="4993778" cy="3933825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CEFD5A0D-09BF-130D-5D74-11D98101E622}"/>
                </a:ext>
              </a:extLst>
            </p:cNvPr>
            <p:cNvGrpSpPr/>
            <p:nvPr/>
          </p:nvGrpSpPr>
          <p:grpSpPr>
            <a:xfrm>
              <a:off x="3711576" y="1089026"/>
              <a:ext cx="4993778" cy="3933825"/>
              <a:chOff x="3711576" y="1089026"/>
              <a:chExt cx="4993778" cy="3933825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19EE368E-5580-56B4-BE68-BC53DFA677C3}"/>
                  </a:ext>
                </a:extLst>
              </p:cNvPr>
              <p:cNvSpPr/>
              <p:nvPr/>
            </p:nvSpPr>
            <p:spPr>
              <a:xfrm>
                <a:off x="5284048" y="1184726"/>
                <a:ext cx="3421306" cy="3827246"/>
              </a:xfrm>
              <a:custGeom>
                <a:avLst/>
                <a:gdLst>
                  <a:gd name="connsiteX0" fmla="*/ 406435 w 3421503"/>
                  <a:gd name="connsiteY0" fmla="*/ 18571 h 3827246"/>
                  <a:gd name="connsiteX1" fmla="*/ 766895 w 3421503"/>
                  <a:gd name="connsiteY1" fmla="*/ 119288 h 3827246"/>
                  <a:gd name="connsiteX2" fmla="*/ 1201566 w 3421503"/>
                  <a:gd name="connsiteY2" fmla="*/ 291566 h 3827246"/>
                  <a:gd name="connsiteX3" fmla="*/ 1612383 w 3421503"/>
                  <a:gd name="connsiteY3" fmla="*/ 474446 h 3827246"/>
                  <a:gd name="connsiteX4" fmla="*/ 1919834 w 3421503"/>
                  <a:gd name="connsiteY4" fmla="*/ 657326 h 3827246"/>
                  <a:gd name="connsiteX5" fmla="*/ 2190178 w 3421503"/>
                  <a:gd name="connsiteY5" fmla="*/ 842857 h 3827246"/>
                  <a:gd name="connsiteX6" fmla="*/ 2481726 w 3421503"/>
                  <a:gd name="connsiteY6" fmla="*/ 1110551 h 3827246"/>
                  <a:gd name="connsiteX7" fmla="*/ 2640752 w 3421503"/>
                  <a:gd name="connsiteY7" fmla="*/ 1261625 h 3827246"/>
                  <a:gd name="connsiteX8" fmla="*/ 2823632 w 3421503"/>
                  <a:gd name="connsiteY8" fmla="*/ 1510766 h 3827246"/>
                  <a:gd name="connsiteX9" fmla="*/ 3003862 w 3421503"/>
                  <a:gd name="connsiteY9" fmla="*/ 1812916 h 3827246"/>
                  <a:gd name="connsiteX10" fmla="*/ 3165538 w 3421503"/>
                  <a:gd name="connsiteY10" fmla="*/ 2189277 h 3827246"/>
                  <a:gd name="connsiteX11" fmla="*/ 3298060 w 3421503"/>
                  <a:gd name="connsiteY11" fmla="*/ 2562989 h 3827246"/>
                  <a:gd name="connsiteX12" fmla="*/ 3404077 w 3421503"/>
                  <a:gd name="connsiteY12" fmla="*/ 2888992 h 3827246"/>
                  <a:gd name="connsiteX13" fmla="*/ 3409378 w 3421503"/>
                  <a:gd name="connsiteY13" fmla="*/ 2968505 h 3827246"/>
                  <a:gd name="connsiteX14" fmla="*/ 3417329 w 3421503"/>
                  <a:gd name="connsiteY14" fmla="*/ 3146084 h 3827246"/>
                  <a:gd name="connsiteX15" fmla="*/ 3419980 w 3421503"/>
                  <a:gd name="connsiteY15" fmla="*/ 3758335 h 3827246"/>
                  <a:gd name="connsiteX16" fmla="*/ 3393475 w 3421503"/>
                  <a:gd name="connsiteY16" fmla="*/ 3819295 h 3827246"/>
                  <a:gd name="connsiteX17" fmla="*/ 3380223 w 3421503"/>
                  <a:gd name="connsiteY17" fmla="*/ 3816644 h 3827246"/>
                  <a:gd name="connsiteX18" fmla="*/ 3351069 w 3421503"/>
                  <a:gd name="connsiteY18" fmla="*/ 3729180 h 3827246"/>
                  <a:gd name="connsiteX19" fmla="*/ 3282157 w 3421503"/>
                  <a:gd name="connsiteY19" fmla="*/ 3482690 h 3827246"/>
                  <a:gd name="connsiteX20" fmla="*/ 3178790 w 3421503"/>
                  <a:gd name="connsiteY20" fmla="*/ 3111629 h 3827246"/>
                  <a:gd name="connsiteX21" fmla="*/ 3027715 w 3421503"/>
                  <a:gd name="connsiteY21" fmla="*/ 2684909 h 3827246"/>
                  <a:gd name="connsiteX22" fmla="*/ 2982658 w 3421503"/>
                  <a:gd name="connsiteY22" fmla="*/ 2528533 h 3827246"/>
                  <a:gd name="connsiteX23" fmla="*/ 2760022 w 3421503"/>
                  <a:gd name="connsiteY23" fmla="*/ 2109764 h 3827246"/>
                  <a:gd name="connsiteX24" fmla="*/ 2590394 w 3421503"/>
                  <a:gd name="connsiteY24" fmla="*/ 1828818 h 3827246"/>
                  <a:gd name="connsiteX25" fmla="*/ 2338602 w 3421503"/>
                  <a:gd name="connsiteY25" fmla="*/ 1534620 h 3827246"/>
                  <a:gd name="connsiteX26" fmla="*/ 2195479 w 3421503"/>
                  <a:gd name="connsiteY26" fmla="*/ 1362342 h 3827246"/>
                  <a:gd name="connsiteX27" fmla="*/ 1890679 w 3421503"/>
                  <a:gd name="connsiteY27" fmla="*/ 1078745 h 3827246"/>
                  <a:gd name="connsiteX28" fmla="*/ 1691896 w 3421503"/>
                  <a:gd name="connsiteY28" fmla="*/ 909117 h 3827246"/>
                  <a:gd name="connsiteX29" fmla="*/ 1342039 w 3421503"/>
                  <a:gd name="connsiteY29" fmla="*/ 633472 h 3827246"/>
                  <a:gd name="connsiteX30" fmla="*/ 1018686 w 3421503"/>
                  <a:gd name="connsiteY30" fmla="*/ 413486 h 3827246"/>
                  <a:gd name="connsiteX31" fmla="*/ 684731 w 3421503"/>
                  <a:gd name="connsiteY31" fmla="*/ 230606 h 3827246"/>
                  <a:gd name="connsiteX32" fmla="*/ 340175 w 3421503"/>
                  <a:gd name="connsiteY32" fmla="*/ 90133 h 3827246"/>
                  <a:gd name="connsiteX33" fmla="*/ 75131 w 3421503"/>
                  <a:gd name="connsiteY33" fmla="*/ 21222 h 3827246"/>
                  <a:gd name="connsiteX34" fmla="*/ 24773 w 3421503"/>
                  <a:gd name="connsiteY34" fmla="*/ 18 h 3827246"/>
                  <a:gd name="connsiteX35" fmla="*/ 406435 w 3421503"/>
                  <a:gd name="connsiteY35" fmla="*/ 18571 h 3827246"/>
                  <a:gd name="connsiteX0" fmla="*/ 406435 w 3421503"/>
                  <a:gd name="connsiteY0" fmla="*/ 18571 h 3827246"/>
                  <a:gd name="connsiteX1" fmla="*/ 766895 w 3421503"/>
                  <a:gd name="connsiteY1" fmla="*/ 119288 h 3827246"/>
                  <a:gd name="connsiteX2" fmla="*/ 1201566 w 3421503"/>
                  <a:gd name="connsiteY2" fmla="*/ 291566 h 3827246"/>
                  <a:gd name="connsiteX3" fmla="*/ 1612383 w 3421503"/>
                  <a:gd name="connsiteY3" fmla="*/ 474446 h 3827246"/>
                  <a:gd name="connsiteX4" fmla="*/ 1919834 w 3421503"/>
                  <a:gd name="connsiteY4" fmla="*/ 657326 h 3827246"/>
                  <a:gd name="connsiteX5" fmla="*/ 2190178 w 3421503"/>
                  <a:gd name="connsiteY5" fmla="*/ 842857 h 3827246"/>
                  <a:gd name="connsiteX6" fmla="*/ 2481726 w 3421503"/>
                  <a:gd name="connsiteY6" fmla="*/ 1110551 h 3827246"/>
                  <a:gd name="connsiteX7" fmla="*/ 2640752 w 3421503"/>
                  <a:gd name="connsiteY7" fmla="*/ 1261625 h 3827246"/>
                  <a:gd name="connsiteX8" fmla="*/ 2823632 w 3421503"/>
                  <a:gd name="connsiteY8" fmla="*/ 1510766 h 3827246"/>
                  <a:gd name="connsiteX9" fmla="*/ 3003862 w 3421503"/>
                  <a:gd name="connsiteY9" fmla="*/ 1812916 h 3827246"/>
                  <a:gd name="connsiteX10" fmla="*/ 3165538 w 3421503"/>
                  <a:gd name="connsiteY10" fmla="*/ 2189277 h 3827246"/>
                  <a:gd name="connsiteX11" fmla="*/ 3298060 w 3421503"/>
                  <a:gd name="connsiteY11" fmla="*/ 2562989 h 3827246"/>
                  <a:gd name="connsiteX12" fmla="*/ 3401426 w 3421503"/>
                  <a:gd name="connsiteY12" fmla="*/ 2881041 h 3827246"/>
                  <a:gd name="connsiteX13" fmla="*/ 3409378 w 3421503"/>
                  <a:gd name="connsiteY13" fmla="*/ 2968505 h 3827246"/>
                  <a:gd name="connsiteX14" fmla="*/ 3417329 w 3421503"/>
                  <a:gd name="connsiteY14" fmla="*/ 3146084 h 3827246"/>
                  <a:gd name="connsiteX15" fmla="*/ 3419980 w 3421503"/>
                  <a:gd name="connsiteY15" fmla="*/ 3758335 h 3827246"/>
                  <a:gd name="connsiteX16" fmla="*/ 3393475 w 3421503"/>
                  <a:gd name="connsiteY16" fmla="*/ 3819295 h 3827246"/>
                  <a:gd name="connsiteX17" fmla="*/ 3380223 w 3421503"/>
                  <a:gd name="connsiteY17" fmla="*/ 3816644 h 3827246"/>
                  <a:gd name="connsiteX18" fmla="*/ 3351069 w 3421503"/>
                  <a:gd name="connsiteY18" fmla="*/ 3729180 h 3827246"/>
                  <a:gd name="connsiteX19" fmla="*/ 3282157 w 3421503"/>
                  <a:gd name="connsiteY19" fmla="*/ 3482690 h 3827246"/>
                  <a:gd name="connsiteX20" fmla="*/ 3178790 w 3421503"/>
                  <a:gd name="connsiteY20" fmla="*/ 3111629 h 3827246"/>
                  <a:gd name="connsiteX21" fmla="*/ 3027715 w 3421503"/>
                  <a:gd name="connsiteY21" fmla="*/ 2684909 h 3827246"/>
                  <a:gd name="connsiteX22" fmla="*/ 2982658 w 3421503"/>
                  <a:gd name="connsiteY22" fmla="*/ 2528533 h 3827246"/>
                  <a:gd name="connsiteX23" fmla="*/ 2760022 w 3421503"/>
                  <a:gd name="connsiteY23" fmla="*/ 2109764 h 3827246"/>
                  <a:gd name="connsiteX24" fmla="*/ 2590394 w 3421503"/>
                  <a:gd name="connsiteY24" fmla="*/ 1828818 h 3827246"/>
                  <a:gd name="connsiteX25" fmla="*/ 2338602 w 3421503"/>
                  <a:gd name="connsiteY25" fmla="*/ 1534620 h 3827246"/>
                  <a:gd name="connsiteX26" fmla="*/ 2195479 w 3421503"/>
                  <a:gd name="connsiteY26" fmla="*/ 1362342 h 3827246"/>
                  <a:gd name="connsiteX27" fmla="*/ 1890679 w 3421503"/>
                  <a:gd name="connsiteY27" fmla="*/ 1078745 h 3827246"/>
                  <a:gd name="connsiteX28" fmla="*/ 1691896 w 3421503"/>
                  <a:gd name="connsiteY28" fmla="*/ 909117 h 3827246"/>
                  <a:gd name="connsiteX29" fmla="*/ 1342039 w 3421503"/>
                  <a:gd name="connsiteY29" fmla="*/ 633472 h 3827246"/>
                  <a:gd name="connsiteX30" fmla="*/ 1018686 w 3421503"/>
                  <a:gd name="connsiteY30" fmla="*/ 413486 h 3827246"/>
                  <a:gd name="connsiteX31" fmla="*/ 684731 w 3421503"/>
                  <a:gd name="connsiteY31" fmla="*/ 230606 h 3827246"/>
                  <a:gd name="connsiteX32" fmla="*/ 340175 w 3421503"/>
                  <a:gd name="connsiteY32" fmla="*/ 90133 h 3827246"/>
                  <a:gd name="connsiteX33" fmla="*/ 75131 w 3421503"/>
                  <a:gd name="connsiteY33" fmla="*/ 21222 h 3827246"/>
                  <a:gd name="connsiteX34" fmla="*/ 24773 w 3421503"/>
                  <a:gd name="connsiteY34" fmla="*/ 18 h 3827246"/>
                  <a:gd name="connsiteX35" fmla="*/ 406435 w 3421503"/>
                  <a:gd name="connsiteY35" fmla="*/ 18571 h 3827246"/>
                  <a:gd name="connsiteX0" fmla="*/ 406435 w 3421306"/>
                  <a:gd name="connsiteY0" fmla="*/ 18571 h 3827246"/>
                  <a:gd name="connsiteX1" fmla="*/ 766895 w 3421306"/>
                  <a:gd name="connsiteY1" fmla="*/ 119288 h 3827246"/>
                  <a:gd name="connsiteX2" fmla="*/ 1201566 w 3421306"/>
                  <a:gd name="connsiteY2" fmla="*/ 291566 h 3827246"/>
                  <a:gd name="connsiteX3" fmla="*/ 1612383 w 3421306"/>
                  <a:gd name="connsiteY3" fmla="*/ 474446 h 3827246"/>
                  <a:gd name="connsiteX4" fmla="*/ 1919834 w 3421306"/>
                  <a:gd name="connsiteY4" fmla="*/ 657326 h 3827246"/>
                  <a:gd name="connsiteX5" fmla="*/ 2190178 w 3421306"/>
                  <a:gd name="connsiteY5" fmla="*/ 842857 h 3827246"/>
                  <a:gd name="connsiteX6" fmla="*/ 2481726 w 3421306"/>
                  <a:gd name="connsiteY6" fmla="*/ 1110551 h 3827246"/>
                  <a:gd name="connsiteX7" fmla="*/ 2640752 w 3421306"/>
                  <a:gd name="connsiteY7" fmla="*/ 1261625 h 3827246"/>
                  <a:gd name="connsiteX8" fmla="*/ 2823632 w 3421306"/>
                  <a:gd name="connsiteY8" fmla="*/ 1510766 h 3827246"/>
                  <a:gd name="connsiteX9" fmla="*/ 3003862 w 3421306"/>
                  <a:gd name="connsiteY9" fmla="*/ 1812916 h 3827246"/>
                  <a:gd name="connsiteX10" fmla="*/ 3165538 w 3421306"/>
                  <a:gd name="connsiteY10" fmla="*/ 2189277 h 3827246"/>
                  <a:gd name="connsiteX11" fmla="*/ 3298060 w 3421306"/>
                  <a:gd name="connsiteY11" fmla="*/ 2562989 h 3827246"/>
                  <a:gd name="connsiteX12" fmla="*/ 3401426 w 3421306"/>
                  <a:gd name="connsiteY12" fmla="*/ 2881041 h 3827246"/>
                  <a:gd name="connsiteX13" fmla="*/ 3417330 w 3421306"/>
                  <a:gd name="connsiteY13" fmla="*/ 2968505 h 3827246"/>
                  <a:gd name="connsiteX14" fmla="*/ 3417329 w 3421306"/>
                  <a:gd name="connsiteY14" fmla="*/ 3146084 h 3827246"/>
                  <a:gd name="connsiteX15" fmla="*/ 3419980 w 3421306"/>
                  <a:gd name="connsiteY15" fmla="*/ 3758335 h 3827246"/>
                  <a:gd name="connsiteX16" fmla="*/ 3393475 w 3421306"/>
                  <a:gd name="connsiteY16" fmla="*/ 3819295 h 3827246"/>
                  <a:gd name="connsiteX17" fmla="*/ 3380223 w 3421306"/>
                  <a:gd name="connsiteY17" fmla="*/ 3816644 h 3827246"/>
                  <a:gd name="connsiteX18" fmla="*/ 3351069 w 3421306"/>
                  <a:gd name="connsiteY18" fmla="*/ 3729180 h 3827246"/>
                  <a:gd name="connsiteX19" fmla="*/ 3282157 w 3421306"/>
                  <a:gd name="connsiteY19" fmla="*/ 3482690 h 3827246"/>
                  <a:gd name="connsiteX20" fmla="*/ 3178790 w 3421306"/>
                  <a:gd name="connsiteY20" fmla="*/ 3111629 h 3827246"/>
                  <a:gd name="connsiteX21" fmla="*/ 3027715 w 3421306"/>
                  <a:gd name="connsiteY21" fmla="*/ 2684909 h 3827246"/>
                  <a:gd name="connsiteX22" fmla="*/ 2982658 w 3421306"/>
                  <a:gd name="connsiteY22" fmla="*/ 2528533 h 3827246"/>
                  <a:gd name="connsiteX23" fmla="*/ 2760022 w 3421306"/>
                  <a:gd name="connsiteY23" fmla="*/ 2109764 h 3827246"/>
                  <a:gd name="connsiteX24" fmla="*/ 2590394 w 3421306"/>
                  <a:gd name="connsiteY24" fmla="*/ 1828818 h 3827246"/>
                  <a:gd name="connsiteX25" fmla="*/ 2338602 w 3421306"/>
                  <a:gd name="connsiteY25" fmla="*/ 1534620 h 3827246"/>
                  <a:gd name="connsiteX26" fmla="*/ 2195479 w 3421306"/>
                  <a:gd name="connsiteY26" fmla="*/ 1362342 h 3827246"/>
                  <a:gd name="connsiteX27" fmla="*/ 1890679 w 3421306"/>
                  <a:gd name="connsiteY27" fmla="*/ 1078745 h 3827246"/>
                  <a:gd name="connsiteX28" fmla="*/ 1691896 w 3421306"/>
                  <a:gd name="connsiteY28" fmla="*/ 909117 h 3827246"/>
                  <a:gd name="connsiteX29" fmla="*/ 1342039 w 3421306"/>
                  <a:gd name="connsiteY29" fmla="*/ 633472 h 3827246"/>
                  <a:gd name="connsiteX30" fmla="*/ 1018686 w 3421306"/>
                  <a:gd name="connsiteY30" fmla="*/ 413486 h 3827246"/>
                  <a:gd name="connsiteX31" fmla="*/ 684731 w 3421306"/>
                  <a:gd name="connsiteY31" fmla="*/ 230606 h 3827246"/>
                  <a:gd name="connsiteX32" fmla="*/ 340175 w 3421306"/>
                  <a:gd name="connsiteY32" fmla="*/ 90133 h 3827246"/>
                  <a:gd name="connsiteX33" fmla="*/ 75131 w 3421306"/>
                  <a:gd name="connsiteY33" fmla="*/ 21222 h 3827246"/>
                  <a:gd name="connsiteX34" fmla="*/ 24773 w 3421306"/>
                  <a:gd name="connsiteY34" fmla="*/ 18 h 3827246"/>
                  <a:gd name="connsiteX35" fmla="*/ 406435 w 3421306"/>
                  <a:gd name="connsiteY35" fmla="*/ 18571 h 382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421306" h="3827246">
                    <a:moveTo>
                      <a:pt x="406435" y="18571"/>
                    </a:moveTo>
                    <a:cubicBezTo>
                      <a:pt x="530122" y="38449"/>
                      <a:pt x="634373" y="73789"/>
                      <a:pt x="766895" y="119288"/>
                    </a:cubicBezTo>
                    <a:cubicBezTo>
                      <a:pt x="899417" y="164787"/>
                      <a:pt x="1060651" y="232373"/>
                      <a:pt x="1201566" y="291566"/>
                    </a:cubicBezTo>
                    <a:cubicBezTo>
                      <a:pt x="1342481" y="350759"/>
                      <a:pt x="1492672" y="413486"/>
                      <a:pt x="1612383" y="474446"/>
                    </a:cubicBezTo>
                    <a:cubicBezTo>
                      <a:pt x="1732094" y="535406"/>
                      <a:pt x="1823535" y="595924"/>
                      <a:pt x="1919834" y="657326"/>
                    </a:cubicBezTo>
                    <a:cubicBezTo>
                      <a:pt x="2016133" y="718728"/>
                      <a:pt x="2096529" y="767320"/>
                      <a:pt x="2190178" y="842857"/>
                    </a:cubicBezTo>
                    <a:cubicBezTo>
                      <a:pt x="2283827" y="918394"/>
                      <a:pt x="2406630" y="1040756"/>
                      <a:pt x="2481726" y="1110551"/>
                    </a:cubicBezTo>
                    <a:cubicBezTo>
                      <a:pt x="2556822" y="1180346"/>
                      <a:pt x="2583768" y="1194922"/>
                      <a:pt x="2640752" y="1261625"/>
                    </a:cubicBezTo>
                    <a:cubicBezTo>
                      <a:pt x="2697736" y="1328328"/>
                      <a:pt x="2763114" y="1418884"/>
                      <a:pt x="2823632" y="1510766"/>
                    </a:cubicBezTo>
                    <a:cubicBezTo>
                      <a:pt x="2884150" y="1602648"/>
                      <a:pt x="2946878" y="1699831"/>
                      <a:pt x="3003862" y="1812916"/>
                    </a:cubicBezTo>
                    <a:cubicBezTo>
                      <a:pt x="3060846" y="1926001"/>
                      <a:pt x="3116505" y="2064265"/>
                      <a:pt x="3165538" y="2189277"/>
                    </a:cubicBezTo>
                    <a:cubicBezTo>
                      <a:pt x="3214571" y="2314289"/>
                      <a:pt x="3258745" y="2447695"/>
                      <a:pt x="3298060" y="2562989"/>
                    </a:cubicBezTo>
                    <a:cubicBezTo>
                      <a:pt x="3337375" y="2678283"/>
                      <a:pt x="3381548" y="2813455"/>
                      <a:pt x="3401426" y="2881041"/>
                    </a:cubicBezTo>
                    <a:cubicBezTo>
                      <a:pt x="3421304" y="2948627"/>
                      <a:pt x="3414680" y="2924331"/>
                      <a:pt x="3417330" y="2968505"/>
                    </a:cubicBezTo>
                    <a:cubicBezTo>
                      <a:pt x="3419980" y="3012679"/>
                      <a:pt x="3416887" y="3014446"/>
                      <a:pt x="3417329" y="3146084"/>
                    </a:cubicBezTo>
                    <a:cubicBezTo>
                      <a:pt x="3417771" y="3277722"/>
                      <a:pt x="3423956" y="3646133"/>
                      <a:pt x="3419980" y="3758335"/>
                    </a:cubicBezTo>
                    <a:cubicBezTo>
                      <a:pt x="3416004" y="3870537"/>
                      <a:pt x="3400101" y="3809577"/>
                      <a:pt x="3393475" y="3819295"/>
                    </a:cubicBezTo>
                    <a:cubicBezTo>
                      <a:pt x="3386849" y="3829013"/>
                      <a:pt x="3387291" y="3831663"/>
                      <a:pt x="3380223" y="3816644"/>
                    </a:cubicBezTo>
                    <a:cubicBezTo>
                      <a:pt x="3373155" y="3801625"/>
                      <a:pt x="3367413" y="3784839"/>
                      <a:pt x="3351069" y="3729180"/>
                    </a:cubicBezTo>
                    <a:cubicBezTo>
                      <a:pt x="3334725" y="3673521"/>
                      <a:pt x="3282157" y="3482690"/>
                      <a:pt x="3282157" y="3482690"/>
                    </a:cubicBezTo>
                    <a:cubicBezTo>
                      <a:pt x="3253444" y="3379765"/>
                      <a:pt x="3221197" y="3244593"/>
                      <a:pt x="3178790" y="3111629"/>
                    </a:cubicBezTo>
                    <a:cubicBezTo>
                      <a:pt x="3136383" y="2978666"/>
                      <a:pt x="3060404" y="2782092"/>
                      <a:pt x="3027715" y="2684909"/>
                    </a:cubicBezTo>
                    <a:cubicBezTo>
                      <a:pt x="2995026" y="2587726"/>
                      <a:pt x="3027273" y="2624390"/>
                      <a:pt x="2982658" y="2528533"/>
                    </a:cubicBezTo>
                    <a:cubicBezTo>
                      <a:pt x="2938043" y="2432676"/>
                      <a:pt x="2825399" y="2226383"/>
                      <a:pt x="2760022" y="2109764"/>
                    </a:cubicBezTo>
                    <a:cubicBezTo>
                      <a:pt x="2694645" y="1993145"/>
                      <a:pt x="2660631" y="1924675"/>
                      <a:pt x="2590394" y="1828818"/>
                    </a:cubicBezTo>
                    <a:cubicBezTo>
                      <a:pt x="2520157" y="1732961"/>
                      <a:pt x="2338602" y="1534620"/>
                      <a:pt x="2338602" y="1534620"/>
                    </a:cubicBezTo>
                    <a:cubicBezTo>
                      <a:pt x="2272783" y="1456874"/>
                      <a:pt x="2270133" y="1438321"/>
                      <a:pt x="2195479" y="1362342"/>
                    </a:cubicBezTo>
                    <a:cubicBezTo>
                      <a:pt x="2120825" y="1286363"/>
                      <a:pt x="1974609" y="1154282"/>
                      <a:pt x="1890679" y="1078745"/>
                    </a:cubicBezTo>
                    <a:cubicBezTo>
                      <a:pt x="1806749" y="1003208"/>
                      <a:pt x="1783336" y="983329"/>
                      <a:pt x="1691896" y="909117"/>
                    </a:cubicBezTo>
                    <a:cubicBezTo>
                      <a:pt x="1600456" y="834905"/>
                      <a:pt x="1454241" y="716077"/>
                      <a:pt x="1342039" y="633472"/>
                    </a:cubicBezTo>
                    <a:cubicBezTo>
                      <a:pt x="1229837" y="550867"/>
                      <a:pt x="1128237" y="480630"/>
                      <a:pt x="1018686" y="413486"/>
                    </a:cubicBezTo>
                    <a:cubicBezTo>
                      <a:pt x="909135" y="346342"/>
                      <a:pt x="797816" y="284498"/>
                      <a:pt x="684731" y="230606"/>
                    </a:cubicBezTo>
                    <a:cubicBezTo>
                      <a:pt x="571646" y="176714"/>
                      <a:pt x="441775" y="125030"/>
                      <a:pt x="340175" y="90133"/>
                    </a:cubicBezTo>
                    <a:cubicBezTo>
                      <a:pt x="238575" y="55236"/>
                      <a:pt x="127698" y="36241"/>
                      <a:pt x="75131" y="21222"/>
                    </a:cubicBezTo>
                    <a:cubicBezTo>
                      <a:pt x="22564" y="6203"/>
                      <a:pt x="-33537" y="18"/>
                      <a:pt x="24773" y="18"/>
                    </a:cubicBezTo>
                    <a:cubicBezTo>
                      <a:pt x="83083" y="18"/>
                      <a:pt x="282748" y="-1307"/>
                      <a:pt x="406435" y="18571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5" name="Freeform 93">
                <a:extLst>
                  <a:ext uri="{FF2B5EF4-FFF2-40B4-BE49-F238E27FC236}">
                    <a16:creationId xmlns:a16="http://schemas.microsoft.com/office/drawing/2014/main" id="{C9AE6D60-F2B4-5EB6-7811-A64976646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3881438"/>
              </a:xfrm>
              <a:custGeom>
                <a:avLst/>
                <a:gdLst>
                  <a:gd name="T0" fmla="*/ 0 w 5592"/>
                  <a:gd name="T1" fmla="*/ 0 h 4373"/>
                  <a:gd name="T2" fmla="*/ 224 w 5592"/>
                  <a:gd name="T3" fmla="*/ 0 h 4373"/>
                  <a:gd name="T4" fmla="*/ 447 w 5592"/>
                  <a:gd name="T5" fmla="*/ 0 h 4373"/>
                  <a:gd name="T6" fmla="*/ 671 w 5592"/>
                  <a:gd name="T7" fmla="*/ 2 h 4373"/>
                  <a:gd name="T8" fmla="*/ 895 w 5592"/>
                  <a:gd name="T9" fmla="*/ 7 h 4373"/>
                  <a:gd name="T10" fmla="*/ 1118 w 5592"/>
                  <a:gd name="T11" fmla="*/ 16 h 4373"/>
                  <a:gd name="T12" fmla="*/ 1342 w 5592"/>
                  <a:gd name="T13" fmla="*/ 35 h 4373"/>
                  <a:gd name="T14" fmla="*/ 1566 w 5592"/>
                  <a:gd name="T15" fmla="*/ 61 h 4373"/>
                  <a:gd name="T16" fmla="*/ 1789 w 5592"/>
                  <a:gd name="T17" fmla="*/ 98 h 4373"/>
                  <a:gd name="T18" fmla="*/ 2013 w 5592"/>
                  <a:gd name="T19" fmla="*/ 150 h 4373"/>
                  <a:gd name="T20" fmla="*/ 2237 w 5592"/>
                  <a:gd name="T21" fmla="*/ 223 h 4373"/>
                  <a:gd name="T22" fmla="*/ 2460 w 5592"/>
                  <a:gd name="T23" fmla="*/ 311 h 4373"/>
                  <a:gd name="T24" fmla="*/ 2684 w 5592"/>
                  <a:gd name="T25" fmla="*/ 419 h 4373"/>
                  <a:gd name="T26" fmla="*/ 2908 w 5592"/>
                  <a:gd name="T27" fmla="*/ 542 h 4373"/>
                  <a:gd name="T28" fmla="*/ 3131 w 5592"/>
                  <a:gd name="T29" fmla="*/ 690 h 4373"/>
                  <a:gd name="T30" fmla="*/ 3355 w 5592"/>
                  <a:gd name="T31" fmla="*/ 846 h 4373"/>
                  <a:gd name="T32" fmla="*/ 3579 w 5592"/>
                  <a:gd name="T33" fmla="*/ 1022 h 4373"/>
                  <a:gd name="T34" fmla="*/ 3802 w 5592"/>
                  <a:gd name="T35" fmla="*/ 1203 h 4373"/>
                  <a:gd name="T36" fmla="*/ 4026 w 5592"/>
                  <a:gd name="T37" fmla="*/ 1414 h 4373"/>
                  <a:gd name="T38" fmla="*/ 4250 w 5592"/>
                  <a:gd name="T39" fmla="*/ 1623 h 4373"/>
                  <a:gd name="T40" fmla="*/ 4473 w 5592"/>
                  <a:gd name="T41" fmla="*/ 1883 h 4373"/>
                  <a:gd name="T42" fmla="*/ 4697 w 5592"/>
                  <a:gd name="T43" fmla="*/ 2156 h 4373"/>
                  <a:gd name="T44" fmla="*/ 4921 w 5592"/>
                  <a:gd name="T45" fmla="*/ 2502 h 4373"/>
                  <a:gd name="T46" fmla="*/ 5144 w 5592"/>
                  <a:gd name="T47" fmla="*/ 2945 h 4373"/>
                  <a:gd name="T48" fmla="*/ 5368 w 5592"/>
                  <a:gd name="T49" fmla="*/ 3572 h 4373"/>
                  <a:gd name="T50" fmla="*/ 5592 w 5592"/>
                  <a:gd name="T51" fmla="*/ 4373 h 4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4373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2"/>
                    </a:lnTo>
                    <a:lnTo>
                      <a:pt x="895" y="7"/>
                    </a:lnTo>
                    <a:lnTo>
                      <a:pt x="1118" y="16"/>
                    </a:lnTo>
                    <a:lnTo>
                      <a:pt x="1342" y="35"/>
                    </a:lnTo>
                    <a:lnTo>
                      <a:pt x="1566" y="61"/>
                    </a:lnTo>
                    <a:lnTo>
                      <a:pt x="1789" y="98"/>
                    </a:lnTo>
                    <a:lnTo>
                      <a:pt x="2013" y="150"/>
                    </a:lnTo>
                    <a:lnTo>
                      <a:pt x="2237" y="223"/>
                    </a:lnTo>
                    <a:lnTo>
                      <a:pt x="2460" y="311"/>
                    </a:lnTo>
                    <a:lnTo>
                      <a:pt x="2684" y="419"/>
                    </a:lnTo>
                    <a:lnTo>
                      <a:pt x="2908" y="542"/>
                    </a:lnTo>
                    <a:lnTo>
                      <a:pt x="3131" y="690"/>
                    </a:lnTo>
                    <a:lnTo>
                      <a:pt x="3355" y="846"/>
                    </a:lnTo>
                    <a:lnTo>
                      <a:pt x="3579" y="1022"/>
                    </a:lnTo>
                    <a:lnTo>
                      <a:pt x="3802" y="1203"/>
                    </a:lnTo>
                    <a:lnTo>
                      <a:pt x="4026" y="1414"/>
                    </a:lnTo>
                    <a:lnTo>
                      <a:pt x="4250" y="1623"/>
                    </a:lnTo>
                    <a:lnTo>
                      <a:pt x="4473" y="1883"/>
                    </a:lnTo>
                    <a:lnTo>
                      <a:pt x="4697" y="2156"/>
                    </a:lnTo>
                    <a:lnTo>
                      <a:pt x="4921" y="2502"/>
                    </a:lnTo>
                    <a:lnTo>
                      <a:pt x="5144" y="2945"/>
                    </a:lnTo>
                    <a:lnTo>
                      <a:pt x="5368" y="3572"/>
                    </a:lnTo>
                    <a:lnTo>
                      <a:pt x="5592" y="4373"/>
                    </a:lnTo>
                  </a:path>
                </a:pathLst>
              </a:custGeom>
              <a:noFill/>
              <a:ln w="28575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6" name="Freeform 96">
                <a:extLst>
                  <a:ext uri="{FF2B5EF4-FFF2-40B4-BE49-F238E27FC236}">
                    <a16:creationId xmlns:a16="http://schemas.microsoft.com/office/drawing/2014/main" id="{37796860-E365-C2F6-13BC-9698F9905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3933825"/>
              </a:xfrm>
              <a:custGeom>
                <a:avLst/>
                <a:gdLst>
                  <a:gd name="T0" fmla="*/ 0 w 5592"/>
                  <a:gd name="T1" fmla="*/ 0 h 4433"/>
                  <a:gd name="T2" fmla="*/ 224 w 5592"/>
                  <a:gd name="T3" fmla="*/ 0 h 4433"/>
                  <a:gd name="T4" fmla="*/ 447 w 5592"/>
                  <a:gd name="T5" fmla="*/ 1 h 4433"/>
                  <a:gd name="T6" fmla="*/ 671 w 5592"/>
                  <a:gd name="T7" fmla="*/ 3 h 4433"/>
                  <a:gd name="T8" fmla="*/ 895 w 5592"/>
                  <a:gd name="T9" fmla="*/ 7 h 4433"/>
                  <a:gd name="T10" fmla="*/ 1118 w 5592"/>
                  <a:gd name="T11" fmla="*/ 15 h 4433"/>
                  <a:gd name="T12" fmla="*/ 1342 w 5592"/>
                  <a:gd name="T13" fmla="*/ 28 h 4433"/>
                  <a:gd name="T14" fmla="*/ 1566 w 5592"/>
                  <a:gd name="T15" fmla="*/ 44 h 4433"/>
                  <a:gd name="T16" fmla="*/ 1789 w 5592"/>
                  <a:gd name="T17" fmla="*/ 69 h 4433"/>
                  <a:gd name="T18" fmla="*/ 2013 w 5592"/>
                  <a:gd name="T19" fmla="*/ 103 h 4433"/>
                  <a:gd name="T20" fmla="*/ 2237 w 5592"/>
                  <a:gd name="T21" fmla="*/ 155 h 4433"/>
                  <a:gd name="T22" fmla="*/ 2460 w 5592"/>
                  <a:gd name="T23" fmla="*/ 220 h 4433"/>
                  <a:gd name="T24" fmla="*/ 2684 w 5592"/>
                  <a:gd name="T25" fmla="*/ 298 h 4433"/>
                  <a:gd name="T26" fmla="*/ 2908 w 5592"/>
                  <a:gd name="T27" fmla="*/ 394 h 4433"/>
                  <a:gd name="T28" fmla="*/ 3131 w 5592"/>
                  <a:gd name="T29" fmla="*/ 505 h 4433"/>
                  <a:gd name="T30" fmla="*/ 3355 w 5592"/>
                  <a:gd name="T31" fmla="*/ 598 h 4433"/>
                  <a:gd name="T32" fmla="*/ 3579 w 5592"/>
                  <a:gd name="T33" fmla="*/ 730 h 4433"/>
                  <a:gd name="T34" fmla="*/ 3802 w 5592"/>
                  <a:gd name="T35" fmla="*/ 882 h 4433"/>
                  <a:gd name="T36" fmla="*/ 4026 w 5592"/>
                  <a:gd name="T37" fmla="*/ 1050 h 4433"/>
                  <a:gd name="T38" fmla="*/ 4250 w 5592"/>
                  <a:gd name="T39" fmla="*/ 1259 h 4433"/>
                  <a:gd name="T40" fmla="*/ 4473 w 5592"/>
                  <a:gd name="T41" fmla="*/ 1473 h 4433"/>
                  <a:gd name="T42" fmla="*/ 4697 w 5592"/>
                  <a:gd name="T43" fmla="*/ 1724 h 4433"/>
                  <a:gd name="T44" fmla="*/ 4921 w 5592"/>
                  <a:gd name="T45" fmla="*/ 2025 h 4433"/>
                  <a:gd name="T46" fmla="*/ 5144 w 5592"/>
                  <a:gd name="T47" fmla="*/ 2481 h 4433"/>
                  <a:gd name="T48" fmla="*/ 5368 w 5592"/>
                  <a:gd name="T49" fmla="*/ 3243 h 4433"/>
                  <a:gd name="T50" fmla="*/ 5592 w 5592"/>
                  <a:gd name="T51" fmla="*/ 4433 h 4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4433">
                    <a:moveTo>
                      <a:pt x="0" y="0"/>
                    </a:moveTo>
                    <a:lnTo>
                      <a:pt x="224" y="0"/>
                    </a:lnTo>
                    <a:lnTo>
                      <a:pt x="447" y="1"/>
                    </a:lnTo>
                    <a:lnTo>
                      <a:pt x="671" y="3"/>
                    </a:lnTo>
                    <a:lnTo>
                      <a:pt x="895" y="7"/>
                    </a:lnTo>
                    <a:lnTo>
                      <a:pt x="1118" y="15"/>
                    </a:lnTo>
                    <a:lnTo>
                      <a:pt x="1342" y="28"/>
                    </a:lnTo>
                    <a:lnTo>
                      <a:pt x="1566" y="44"/>
                    </a:lnTo>
                    <a:lnTo>
                      <a:pt x="1789" y="69"/>
                    </a:lnTo>
                    <a:lnTo>
                      <a:pt x="2013" y="103"/>
                    </a:lnTo>
                    <a:lnTo>
                      <a:pt x="2237" y="155"/>
                    </a:lnTo>
                    <a:lnTo>
                      <a:pt x="2460" y="220"/>
                    </a:lnTo>
                    <a:lnTo>
                      <a:pt x="2684" y="298"/>
                    </a:lnTo>
                    <a:lnTo>
                      <a:pt x="2908" y="394"/>
                    </a:lnTo>
                    <a:lnTo>
                      <a:pt x="3131" y="505"/>
                    </a:lnTo>
                    <a:lnTo>
                      <a:pt x="3355" y="598"/>
                    </a:lnTo>
                    <a:lnTo>
                      <a:pt x="3579" y="730"/>
                    </a:lnTo>
                    <a:lnTo>
                      <a:pt x="3802" y="882"/>
                    </a:lnTo>
                    <a:lnTo>
                      <a:pt x="4026" y="1050"/>
                    </a:lnTo>
                    <a:lnTo>
                      <a:pt x="4250" y="1259"/>
                    </a:lnTo>
                    <a:lnTo>
                      <a:pt x="4473" y="1473"/>
                    </a:lnTo>
                    <a:lnTo>
                      <a:pt x="4697" y="1724"/>
                    </a:lnTo>
                    <a:lnTo>
                      <a:pt x="4921" y="2025"/>
                    </a:lnTo>
                    <a:lnTo>
                      <a:pt x="5144" y="2481"/>
                    </a:lnTo>
                    <a:lnTo>
                      <a:pt x="5368" y="3243"/>
                    </a:lnTo>
                    <a:lnTo>
                      <a:pt x="5592" y="4433"/>
                    </a:lnTo>
                  </a:path>
                </a:pathLst>
              </a:custGeom>
              <a:noFill/>
              <a:ln w="28575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97">
                <a:extLst>
                  <a:ext uri="{FF2B5EF4-FFF2-40B4-BE49-F238E27FC236}">
                    <a16:creationId xmlns:a16="http://schemas.microsoft.com/office/drawing/2014/main" id="{008DD19C-06F6-A167-2AA8-2A50FBF5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2986088"/>
              </a:xfrm>
              <a:custGeom>
                <a:avLst/>
                <a:gdLst>
                  <a:gd name="T0" fmla="*/ 0 w 5592"/>
                  <a:gd name="T1" fmla="*/ 0 h 3365"/>
                  <a:gd name="T2" fmla="*/ 224 w 5592"/>
                  <a:gd name="T3" fmla="*/ 0 h 3365"/>
                  <a:gd name="T4" fmla="*/ 447 w 5592"/>
                  <a:gd name="T5" fmla="*/ 1 h 3365"/>
                  <a:gd name="T6" fmla="*/ 671 w 5592"/>
                  <a:gd name="T7" fmla="*/ 3 h 3365"/>
                  <a:gd name="T8" fmla="*/ 895 w 5592"/>
                  <a:gd name="T9" fmla="*/ 7 h 3365"/>
                  <a:gd name="T10" fmla="*/ 1118 w 5592"/>
                  <a:gd name="T11" fmla="*/ 15 h 3365"/>
                  <a:gd name="T12" fmla="*/ 1342 w 5592"/>
                  <a:gd name="T13" fmla="*/ 27 h 3365"/>
                  <a:gd name="T14" fmla="*/ 1566 w 5592"/>
                  <a:gd name="T15" fmla="*/ 45 h 3365"/>
                  <a:gd name="T16" fmla="*/ 1789 w 5592"/>
                  <a:gd name="T17" fmla="*/ 68 h 3365"/>
                  <a:gd name="T18" fmla="*/ 2013 w 5592"/>
                  <a:gd name="T19" fmla="*/ 101 h 3365"/>
                  <a:gd name="T20" fmla="*/ 2237 w 5592"/>
                  <a:gd name="T21" fmla="*/ 146 h 3365"/>
                  <a:gd name="T22" fmla="*/ 2460 w 5592"/>
                  <a:gd name="T23" fmla="*/ 204 h 3365"/>
                  <a:gd name="T24" fmla="*/ 2684 w 5592"/>
                  <a:gd name="T25" fmla="*/ 275 h 3365"/>
                  <a:gd name="T26" fmla="*/ 2908 w 5592"/>
                  <a:gd name="T27" fmla="*/ 359 h 3365"/>
                  <a:gd name="T28" fmla="*/ 3131 w 5592"/>
                  <a:gd name="T29" fmla="*/ 452 h 3365"/>
                  <a:gd name="T30" fmla="*/ 3355 w 5592"/>
                  <a:gd name="T31" fmla="*/ 551 h 3365"/>
                  <a:gd name="T32" fmla="*/ 3579 w 5592"/>
                  <a:gd name="T33" fmla="*/ 659 h 3365"/>
                  <a:gd name="T34" fmla="*/ 3802 w 5592"/>
                  <a:gd name="T35" fmla="*/ 786 h 3365"/>
                  <a:gd name="T36" fmla="*/ 4026 w 5592"/>
                  <a:gd name="T37" fmla="*/ 932 h 3365"/>
                  <a:gd name="T38" fmla="*/ 4250 w 5592"/>
                  <a:gd name="T39" fmla="*/ 1089 h 3365"/>
                  <a:gd name="T40" fmla="*/ 4473 w 5592"/>
                  <a:gd name="T41" fmla="*/ 1290 h 3365"/>
                  <a:gd name="T42" fmla="*/ 4697 w 5592"/>
                  <a:gd name="T43" fmla="*/ 1509 h 3365"/>
                  <a:gd name="T44" fmla="*/ 4921 w 5592"/>
                  <a:gd name="T45" fmla="*/ 1795 h 3365"/>
                  <a:gd name="T46" fmla="*/ 5144 w 5592"/>
                  <a:gd name="T47" fmla="*/ 2161 h 3365"/>
                  <a:gd name="T48" fmla="*/ 5368 w 5592"/>
                  <a:gd name="T49" fmla="*/ 2693 h 3365"/>
                  <a:gd name="T50" fmla="*/ 5592 w 5592"/>
                  <a:gd name="T51" fmla="*/ 3365 h 3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3365">
                    <a:moveTo>
                      <a:pt x="0" y="0"/>
                    </a:moveTo>
                    <a:lnTo>
                      <a:pt x="224" y="0"/>
                    </a:lnTo>
                    <a:lnTo>
                      <a:pt x="447" y="1"/>
                    </a:lnTo>
                    <a:lnTo>
                      <a:pt x="671" y="3"/>
                    </a:lnTo>
                    <a:lnTo>
                      <a:pt x="895" y="7"/>
                    </a:lnTo>
                    <a:lnTo>
                      <a:pt x="1118" y="15"/>
                    </a:lnTo>
                    <a:lnTo>
                      <a:pt x="1342" y="27"/>
                    </a:lnTo>
                    <a:lnTo>
                      <a:pt x="1566" y="45"/>
                    </a:lnTo>
                    <a:lnTo>
                      <a:pt x="1789" y="68"/>
                    </a:lnTo>
                    <a:lnTo>
                      <a:pt x="2013" y="101"/>
                    </a:lnTo>
                    <a:lnTo>
                      <a:pt x="2237" y="146"/>
                    </a:lnTo>
                    <a:lnTo>
                      <a:pt x="2460" y="204"/>
                    </a:lnTo>
                    <a:lnTo>
                      <a:pt x="2684" y="275"/>
                    </a:lnTo>
                    <a:lnTo>
                      <a:pt x="2908" y="359"/>
                    </a:lnTo>
                    <a:lnTo>
                      <a:pt x="3131" y="452"/>
                    </a:lnTo>
                    <a:lnTo>
                      <a:pt x="3355" y="551"/>
                    </a:lnTo>
                    <a:lnTo>
                      <a:pt x="3579" y="659"/>
                    </a:lnTo>
                    <a:lnTo>
                      <a:pt x="3802" y="786"/>
                    </a:lnTo>
                    <a:lnTo>
                      <a:pt x="4026" y="932"/>
                    </a:lnTo>
                    <a:lnTo>
                      <a:pt x="4250" y="1089"/>
                    </a:lnTo>
                    <a:lnTo>
                      <a:pt x="4473" y="1290"/>
                    </a:lnTo>
                    <a:lnTo>
                      <a:pt x="4697" y="1509"/>
                    </a:lnTo>
                    <a:lnTo>
                      <a:pt x="4921" y="1795"/>
                    </a:lnTo>
                    <a:lnTo>
                      <a:pt x="5144" y="2161"/>
                    </a:lnTo>
                    <a:lnTo>
                      <a:pt x="5368" y="2693"/>
                    </a:lnTo>
                    <a:lnTo>
                      <a:pt x="5592" y="3365"/>
                    </a:lnTo>
                  </a:path>
                </a:pathLst>
              </a:custGeom>
              <a:noFill/>
              <a:ln w="28575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98">
                <a:extLst>
                  <a:ext uri="{FF2B5EF4-FFF2-40B4-BE49-F238E27FC236}">
                    <a16:creationId xmlns:a16="http://schemas.microsoft.com/office/drawing/2014/main" id="{2FE8305F-FD30-E3D3-9AB2-9C21610EC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3074988"/>
              </a:xfrm>
              <a:custGeom>
                <a:avLst/>
                <a:gdLst>
                  <a:gd name="T0" fmla="*/ 0 w 5592"/>
                  <a:gd name="T1" fmla="*/ 0 h 3465"/>
                  <a:gd name="T2" fmla="*/ 224 w 5592"/>
                  <a:gd name="T3" fmla="*/ 0 h 3465"/>
                  <a:gd name="T4" fmla="*/ 447 w 5592"/>
                  <a:gd name="T5" fmla="*/ 1 h 3465"/>
                  <a:gd name="T6" fmla="*/ 671 w 5592"/>
                  <a:gd name="T7" fmla="*/ 4 h 3465"/>
                  <a:gd name="T8" fmla="*/ 895 w 5592"/>
                  <a:gd name="T9" fmla="*/ 9 h 3465"/>
                  <a:gd name="T10" fmla="*/ 1118 w 5592"/>
                  <a:gd name="T11" fmla="*/ 18 h 3465"/>
                  <a:gd name="T12" fmla="*/ 1342 w 5592"/>
                  <a:gd name="T13" fmla="*/ 31 h 3465"/>
                  <a:gd name="T14" fmla="*/ 1566 w 5592"/>
                  <a:gd name="T15" fmla="*/ 51 h 3465"/>
                  <a:gd name="T16" fmla="*/ 1789 w 5592"/>
                  <a:gd name="T17" fmla="*/ 78 h 3465"/>
                  <a:gd name="T18" fmla="*/ 2013 w 5592"/>
                  <a:gd name="T19" fmla="*/ 113 h 3465"/>
                  <a:gd name="T20" fmla="*/ 2237 w 5592"/>
                  <a:gd name="T21" fmla="*/ 160 h 3465"/>
                  <a:gd name="T22" fmla="*/ 2460 w 5592"/>
                  <a:gd name="T23" fmla="*/ 218 h 3465"/>
                  <a:gd name="T24" fmla="*/ 2684 w 5592"/>
                  <a:gd name="T25" fmla="*/ 291 h 3465"/>
                  <a:gd name="T26" fmla="*/ 2908 w 5592"/>
                  <a:gd name="T27" fmla="*/ 368 h 3465"/>
                  <a:gd name="T28" fmla="*/ 3131 w 5592"/>
                  <a:gd name="T29" fmla="*/ 462 h 3465"/>
                  <a:gd name="T30" fmla="*/ 3355 w 5592"/>
                  <a:gd name="T31" fmla="*/ 563 h 3465"/>
                  <a:gd name="T32" fmla="*/ 3579 w 5592"/>
                  <a:gd name="T33" fmla="*/ 684 h 3465"/>
                  <a:gd name="T34" fmla="*/ 3802 w 5592"/>
                  <a:gd name="T35" fmla="*/ 808 h 3465"/>
                  <a:gd name="T36" fmla="*/ 4026 w 5592"/>
                  <a:gd name="T37" fmla="*/ 953 h 3465"/>
                  <a:gd name="T38" fmla="*/ 4250 w 5592"/>
                  <a:gd name="T39" fmla="*/ 1113 h 3465"/>
                  <a:gd name="T40" fmla="*/ 4473 w 5592"/>
                  <a:gd name="T41" fmla="*/ 1301 h 3465"/>
                  <a:gd name="T42" fmla="*/ 4697 w 5592"/>
                  <a:gd name="T43" fmla="*/ 1542 h 3465"/>
                  <a:gd name="T44" fmla="*/ 4921 w 5592"/>
                  <a:gd name="T45" fmla="*/ 1833 h 3465"/>
                  <a:gd name="T46" fmla="*/ 5144 w 5592"/>
                  <a:gd name="T47" fmla="*/ 2242 h 3465"/>
                  <a:gd name="T48" fmla="*/ 5368 w 5592"/>
                  <a:gd name="T49" fmla="*/ 2763 h 3465"/>
                  <a:gd name="T50" fmla="*/ 5592 w 5592"/>
                  <a:gd name="T51" fmla="*/ 3465 h 3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3465">
                    <a:moveTo>
                      <a:pt x="0" y="0"/>
                    </a:moveTo>
                    <a:lnTo>
                      <a:pt x="224" y="0"/>
                    </a:lnTo>
                    <a:lnTo>
                      <a:pt x="447" y="1"/>
                    </a:lnTo>
                    <a:lnTo>
                      <a:pt x="671" y="4"/>
                    </a:lnTo>
                    <a:lnTo>
                      <a:pt x="895" y="9"/>
                    </a:lnTo>
                    <a:lnTo>
                      <a:pt x="1118" y="18"/>
                    </a:lnTo>
                    <a:lnTo>
                      <a:pt x="1342" y="31"/>
                    </a:lnTo>
                    <a:lnTo>
                      <a:pt x="1566" y="51"/>
                    </a:lnTo>
                    <a:lnTo>
                      <a:pt x="1789" y="78"/>
                    </a:lnTo>
                    <a:lnTo>
                      <a:pt x="2013" y="113"/>
                    </a:lnTo>
                    <a:lnTo>
                      <a:pt x="2237" y="160"/>
                    </a:lnTo>
                    <a:lnTo>
                      <a:pt x="2460" y="218"/>
                    </a:lnTo>
                    <a:lnTo>
                      <a:pt x="2684" y="291"/>
                    </a:lnTo>
                    <a:lnTo>
                      <a:pt x="2908" y="368"/>
                    </a:lnTo>
                    <a:lnTo>
                      <a:pt x="3131" y="462"/>
                    </a:lnTo>
                    <a:lnTo>
                      <a:pt x="3355" y="563"/>
                    </a:lnTo>
                    <a:lnTo>
                      <a:pt x="3579" y="684"/>
                    </a:lnTo>
                    <a:lnTo>
                      <a:pt x="3802" y="808"/>
                    </a:lnTo>
                    <a:lnTo>
                      <a:pt x="4026" y="953"/>
                    </a:lnTo>
                    <a:lnTo>
                      <a:pt x="4250" y="1113"/>
                    </a:lnTo>
                    <a:lnTo>
                      <a:pt x="4473" y="1301"/>
                    </a:lnTo>
                    <a:lnTo>
                      <a:pt x="4697" y="1542"/>
                    </a:lnTo>
                    <a:lnTo>
                      <a:pt x="4921" y="1833"/>
                    </a:lnTo>
                    <a:lnTo>
                      <a:pt x="5144" y="2242"/>
                    </a:lnTo>
                    <a:lnTo>
                      <a:pt x="5368" y="2763"/>
                    </a:lnTo>
                    <a:lnTo>
                      <a:pt x="5592" y="3465"/>
                    </a:lnTo>
                  </a:path>
                </a:pathLst>
              </a:custGeom>
              <a:noFill/>
              <a:ln w="28575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43E6C50-16BF-D4E3-7248-643808E91BD7}"/>
                </a:ext>
              </a:extLst>
            </p:cNvPr>
            <p:cNvGrpSpPr/>
            <p:nvPr/>
          </p:nvGrpSpPr>
          <p:grpSpPr>
            <a:xfrm>
              <a:off x="3873501" y="4137026"/>
              <a:ext cx="2046288" cy="198438"/>
              <a:chOff x="3873501" y="4137026"/>
              <a:chExt cx="2046288" cy="198438"/>
            </a:xfrm>
          </p:grpSpPr>
          <p:sp>
            <p:nvSpPr>
              <p:cNvPr id="430" name="Freeform 109">
                <a:extLst>
                  <a:ext uri="{FF2B5EF4-FFF2-40B4-BE49-F238E27FC236}">
                    <a16:creationId xmlns:a16="http://schemas.microsoft.com/office/drawing/2014/main" id="{A73225A5-9A67-1E90-589B-24CD696F5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451" y="4137026"/>
                <a:ext cx="119063" cy="158750"/>
              </a:xfrm>
              <a:custGeom>
                <a:avLst/>
                <a:gdLst>
                  <a:gd name="T0" fmla="*/ 128 w 134"/>
                  <a:gd name="T1" fmla="*/ 53 h 179"/>
                  <a:gd name="T2" fmla="*/ 123 w 134"/>
                  <a:gd name="T3" fmla="*/ 30 h 179"/>
                  <a:gd name="T4" fmla="*/ 65 w 134"/>
                  <a:gd name="T5" fmla="*/ 0 h 179"/>
                  <a:gd name="T6" fmla="*/ 5 w 134"/>
                  <a:gd name="T7" fmla="*/ 50 h 179"/>
                  <a:gd name="T8" fmla="*/ 38 w 134"/>
                  <a:gd name="T9" fmla="*/ 90 h 179"/>
                  <a:gd name="T10" fmla="*/ 81 w 134"/>
                  <a:gd name="T11" fmla="*/ 101 h 179"/>
                  <a:gd name="T12" fmla="*/ 112 w 134"/>
                  <a:gd name="T13" fmla="*/ 129 h 179"/>
                  <a:gd name="T14" fmla="*/ 100 w 134"/>
                  <a:gd name="T15" fmla="*/ 152 h 179"/>
                  <a:gd name="T16" fmla="*/ 68 w 134"/>
                  <a:gd name="T17" fmla="*/ 159 h 179"/>
                  <a:gd name="T18" fmla="*/ 29 w 134"/>
                  <a:gd name="T19" fmla="*/ 145 h 179"/>
                  <a:gd name="T20" fmla="*/ 20 w 134"/>
                  <a:gd name="T21" fmla="*/ 119 h 179"/>
                  <a:gd name="T22" fmla="*/ 0 w 134"/>
                  <a:gd name="T23" fmla="*/ 119 h 179"/>
                  <a:gd name="T24" fmla="*/ 10 w 134"/>
                  <a:gd name="T25" fmla="*/ 154 h 179"/>
                  <a:gd name="T26" fmla="*/ 67 w 134"/>
                  <a:gd name="T27" fmla="*/ 179 h 179"/>
                  <a:gd name="T28" fmla="*/ 115 w 134"/>
                  <a:gd name="T29" fmla="*/ 166 h 179"/>
                  <a:gd name="T30" fmla="*/ 134 w 134"/>
                  <a:gd name="T31" fmla="*/ 127 h 179"/>
                  <a:gd name="T32" fmla="*/ 97 w 134"/>
                  <a:gd name="T33" fmla="*/ 84 h 179"/>
                  <a:gd name="T34" fmla="*/ 55 w 134"/>
                  <a:gd name="T35" fmla="*/ 72 h 179"/>
                  <a:gd name="T36" fmla="*/ 27 w 134"/>
                  <a:gd name="T37" fmla="*/ 47 h 179"/>
                  <a:gd name="T38" fmla="*/ 65 w 134"/>
                  <a:gd name="T39" fmla="*/ 19 h 179"/>
                  <a:gd name="T40" fmla="*/ 107 w 134"/>
                  <a:gd name="T41" fmla="*/ 53 h 179"/>
                  <a:gd name="T42" fmla="*/ 128 w 134"/>
                  <a:gd name="T43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4" h="179">
                    <a:moveTo>
                      <a:pt x="128" y="53"/>
                    </a:moveTo>
                    <a:cubicBezTo>
                      <a:pt x="128" y="41"/>
                      <a:pt x="127" y="38"/>
                      <a:pt x="123" y="30"/>
                    </a:cubicBezTo>
                    <a:cubicBezTo>
                      <a:pt x="114" y="11"/>
                      <a:pt x="94" y="0"/>
                      <a:pt x="65" y="0"/>
                    </a:cubicBezTo>
                    <a:cubicBezTo>
                      <a:pt x="28" y="0"/>
                      <a:pt x="5" y="19"/>
                      <a:pt x="5" y="50"/>
                    </a:cubicBezTo>
                    <a:cubicBezTo>
                      <a:pt x="5" y="71"/>
                      <a:pt x="16" y="84"/>
                      <a:pt x="38" y="90"/>
                    </a:cubicBezTo>
                    <a:lnTo>
                      <a:pt x="81" y="101"/>
                    </a:lnTo>
                    <a:cubicBezTo>
                      <a:pt x="102" y="107"/>
                      <a:pt x="112" y="115"/>
                      <a:pt x="112" y="129"/>
                    </a:cubicBezTo>
                    <a:cubicBezTo>
                      <a:pt x="112" y="138"/>
                      <a:pt x="107" y="147"/>
                      <a:pt x="100" y="152"/>
                    </a:cubicBezTo>
                    <a:cubicBezTo>
                      <a:pt x="93" y="157"/>
                      <a:pt x="82" y="159"/>
                      <a:pt x="68" y="159"/>
                    </a:cubicBezTo>
                    <a:cubicBezTo>
                      <a:pt x="50" y="159"/>
                      <a:pt x="37" y="155"/>
                      <a:pt x="29" y="145"/>
                    </a:cubicBezTo>
                    <a:cubicBezTo>
                      <a:pt x="23" y="138"/>
                      <a:pt x="20" y="130"/>
                      <a:pt x="20" y="119"/>
                    </a:cubicBezTo>
                    <a:lnTo>
                      <a:pt x="0" y="119"/>
                    </a:lnTo>
                    <a:cubicBezTo>
                      <a:pt x="0" y="135"/>
                      <a:pt x="3" y="145"/>
                      <a:pt x="10" y="154"/>
                    </a:cubicBezTo>
                    <a:cubicBezTo>
                      <a:pt x="22" y="170"/>
                      <a:pt x="41" y="179"/>
                      <a:pt x="67" y="179"/>
                    </a:cubicBezTo>
                    <a:cubicBezTo>
                      <a:pt x="87" y="179"/>
                      <a:pt x="104" y="174"/>
                      <a:pt x="115" y="166"/>
                    </a:cubicBezTo>
                    <a:cubicBezTo>
                      <a:pt x="126" y="156"/>
                      <a:pt x="134" y="141"/>
                      <a:pt x="134" y="127"/>
                    </a:cubicBezTo>
                    <a:cubicBezTo>
                      <a:pt x="134" y="106"/>
                      <a:pt x="120" y="90"/>
                      <a:pt x="97" y="84"/>
                    </a:cubicBezTo>
                    <a:lnTo>
                      <a:pt x="55" y="72"/>
                    </a:lnTo>
                    <a:cubicBezTo>
                      <a:pt x="34" y="67"/>
                      <a:pt x="27" y="60"/>
                      <a:pt x="27" y="47"/>
                    </a:cubicBezTo>
                    <a:cubicBezTo>
                      <a:pt x="27" y="30"/>
                      <a:pt x="42" y="19"/>
                      <a:pt x="65" y="19"/>
                    </a:cubicBezTo>
                    <a:cubicBezTo>
                      <a:pt x="92" y="19"/>
                      <a:pt x="107" y="31"/>
                      <a:pt x="107" y="53"/>
                    </a:cubicBezTo>
                    <a:lnTo>
                      <a:pt x="12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110">
                <a:extLst>
                  <a:ext uri="{FF2B5EF4-FFF2-40B4-BE49-F238E27FC236}">
                    <a16:creationId xmlns:a16="http://schemas.microsoft.com/office/drawing/2014/main" id="{4F4C2358-DB6C-FDD8-6132-2467C009B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6" y="4178301"/>
                <a:ext cx="142875" cy="111125"/>
              </a:xfrm>
              <a:custGeom>
                <a:avLst/>
                <a:gdLst>
                  <a:gd name="T0" fmla="*/ 0 w 161"/>
                  <a:gd name="T1" fmla="*/ 4 h 126"/>
                  <a:gd name="T2" fmla="*/ 0 w 161"/>
                  <a:gd name="T3" fmla="*/ 126 h 126"/>
                  <a:gd name="T4" fmla="*/ 19 w 161"/>
                  <a:gd name="T5" fmla="*/ 126 h 126"/>
                  <a:gd name="T6" fmla="*/ 19 w 161"/>
                  <a:gd name="T7" fmla="*/ 49 h 126"/>
                  <a:gd name="T8" fmla="*/ 48 w 161"/>
                  <a:gd name="T9" fmla="*/ 18 h 126"/>
                  <a:gd name="T10" fmla="*/ 71 w 161"/>
                  <a:gd name="T11" fmla="*/ 42 h 126"/>
                  <a:gd name="T12" fmla="*/ 71 w 161"/>
                  <a:gd name="T13" fmla="*/ 126 h 126"/>
                  <a:gd name="T14" fmla="*/ 90 w 161"/>
                  <a:gd name="T15" fmla="*/ 126 h 126"/>
                  <a:gd name="T16" fmla="*/ 90 w 161"/>
                  <a:gd name="T17" fmla="*/ 49 h 126"/>
                  <a:gd name="T18" fmla="*/ 119 w 161"/>
                  <a:gd name="T19" fmla="*/ 18 h 126"/>
                  <a:gd name="T20" fmla="*/ 141 w 161"/>
                  <a:gd name="T21" fmla="*/ 42 h 126"/>
                  <a:gd name="T22" fmla="*/ 141 w 161"/>
                  <a:gd name="T23" fmla="*/ 126 h 126"/>
                  <a:gd name="T24" fmla="*/ 161 w 161"/>
                  <a:gd name="T25" fmla="*/ 126 h 126"/>
                  <a:gd name="T26" fmla="*/ 161 w 161"/>
                  <a:gd name="T27" fmla="*/ 35 h 126"/>
                  <a:gd name="T28" fmla="*/ 126 w 161"/>
                  <a:gd name="T29" fmla="*/ 0 h 126"/>
                  <a:gd name="T30" fmla="*/ 88 w 161"/>
                  <a:gd name="T31" fmla="*/ 19 h 126"/>
                  <a:gd name="T32" fmla="*/ 55 w 161"/>
                  <a:gd name="T33" fmla="*/ 0 h 126"/>
                  <a:gd name="T34" fmla="*/ 18 w 161"/>
                  <a:gd name="T35" fmla="*/ 21 h 126"/>
                  <a:gd name="T36" fmla="*/ 18 w 161"/>
                  <a:gd name="T37" fmla="*/ 4 h 126"/>
                  <a:gd name="T38" fmla="*/ 0 w 161"/>
                  <a:gd name="T3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126">
                    <a:moveTo>
                      <a:pt x="0" y="4"/>
                    </a:moveTo>
                    <a:lnTo>
                      <a:pt x="0" y="126"/>
                    </a:lnTo>
                    <a:lnTo>
                      <a:pt x="19" y="126"/>
                    </a:lnTo>
                    <a:lnTo>
                      <a:pt x="19" y="49"/>
                    </a:lnTo>
                    <a:cubicBezTo>
                      <a:pt x="19" y="32"/>
                      <a:pt x="32" y="18"/>
                      <a:pt x="48" y="18"/>
                    </a:cubicBezTo>
                    <a:cubicBezTo>
                      <a:pt x="62" y="18"/>
                      <a:pt x="71" y="26"/>
                      <a:pt x="71" y="42"/>
                    </a:cubicBezTo>
                    <a:lnTo>
                      <a:pt x="71" y="126"/>
                    </a:lnTo>
                    <a:lnTo>
                      <a:pt x="90" y="126"/>
                    </a:lnTo>
                    <a:lnTo>
                      <a:pt x="90" y="49"/>
                    </a:lnTo>
                    <a:cubicBezTo>
                      <a:pt x="90" y="32"/>
                      <a:pt x="103" y="18"/>
                      <a:pt x="119" y="18"/>
                    </a:cubicBezTo>
                    <a:cubicBezTo>
                      <a:pt x="133" y="18"/>
                      <a:pt x="141" y="27"/>
                      <a:pt x="141" y="42"/>
                    </a:cubicBezTo>
                    <a:lnTo>
                      <a:pt x="141" y="126"/>
                    </a:lnTo>
                    <a:lnTo>
                      <a:pt x="161" y="126"/>
                    </a:lnTo>
                    <a:lnTo>
                      <a:pt x="161" y="35"/>
                    </a:lnTo>
                    <a:cubicBezTo>
                      <a:pt x="161" y="13"/>
                      <a:pt x="148" y="0"/>
                      <a:pt x="126" y="0"/>
                    </a:cubicBezTo>
                    <a:cubicBezTo>
                      <a:pt x="109" y="0"/>
                      <a:pt x="99" y="5"/>
                      <a:pt x="88" y="19"/>
                    </a:cubicBezTo>
                    <a:cubicBezTo>
                      <a:pt x="81" y="6"/>
                      <a:pt x="71" y="0"/>
                      <a:pt x="55" y="0"/>
                    </a:cubicBezTo>
                    <a:cubicBezTo>
                      <a:pt x="39" y="0"/>
                      <a:pt x="28" y="7"/>
                      <a:pt x="18" y="21"/>
                    </a:cubicBezTo>
                    <a:lnTo>
                      <a:pt x="1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11">
                <a:extLst>
                  <a:ext uri="{FF2B5EF4-FFF2-40B4-BE49-F238E27FC236}">
                    <a16:creationId xmlns:a16="http://schemas.microsoft.com/office/drawing/2014/main" id="{1E75E940-16E4-0CE7-F5F9-A02320D277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70426" y="4178301"/>
                <a:ext cx="98425" cy="117475"/>
              </a:xfrm>
              <a:custGeom>
                <a:avLst/>
                <a:gdLst>
                  <a:gd name="T0" fmla="*/ 55 w 111"/>
                  <a:gd name="T1" fmla="*/ 0 h 132"/>
                  <a:gd name="T2" fmla="*/ 0 w 111"/>
                  <a:gd name="T3" fmla="*/ 66 h 132"/>
                  <a:gd name="T4" fmla="*/ 55 w 111"/>
                  <a:gd name="T5" fmla="*/ 132 h 132"/>
                  <a:gd name="T6" fmla="*/ 111 w 111"/>
                  <a:gd name="T7" fmla="*/ 67 h 132"/>
                  <a:gd name="T8" fmla="*/ 55 w 111"/>
                  <a:gd name="T9" fmla="*/ 0 h 132"/>
                  <a:gd name="T10" fmla="*/ 55 w 111"/>
                  <a:gd name="T11" fmla="*/ 18 h 132"/>
                  <a:gd name="T12" fmla="*/ 90 w 111"/>
                  <a:gd name="T13" fmla="*/ 67 h 132"/>
                  <a:gd name="T14" fmla="*/ 55 w 111"/>
                  <a:gd name="T15" fmla="*/ 114 h 132"/>
                  <a:gd name="T16" fmla="*/ 20 w 111"/>
                  <a:gd name="T17" fmla="*/ 66 h 132"/>
                  <a:gd name="T18" fmla="*/ 55 w 111"/>
                  <a:gd name="T19" fmla="*/ 1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1" h="132">
                    <a:moveTo>
                      <a:pt x="55" y="0"/>
                    </a:moveTo>
                    <a:cubicBezTo>
                      <a:pt x="21" y="0"/>
                      <a:pt x="0" y="25"/>
                      <a:pt x="0" y="66"/>
                    </a:cubicBezTo>
                    <a:cubicBezTo>
                      <a:pt x="0" y="107"/>
                      <a:pt x="21" y="132"/>
                      <a:pt x="55" y="132"/>
                    </a:cubicBezTo>
                    <a:cubicBezTo>
                      <a:pt x="90" y="132"/>
                      <a:pt x="111" y="107"/>
                      <a:pt x="111" y="67"/>
                    </a:cubicBezTo>
                    <a:cubicBezTo>
                      <a:pt x="111" y="25"/>
                      <a:pt x="91" y="0"/>
                      <a:pt x="55" y="0"/>
                    </a:cubicBezTo>
                    <a:close/>
                    <a:moveTo>
                      <a:pt x="55" y="18"/>
                    </a:moveTo>
                    <a:cubicBezTo>
                      <a:pt x="77" y="18"/>
                      <a:pt x="90" y="36"/>
                      <a:pt x="90" y="67"/>
                    </a:cubicBezTo>
                    <a:cubicBezTo>
                      <a:pt x="90" y="96"/>
                      <a:pt x="77" y="114"/>
                      <a:pt x="55" y="114"/>
                    </a:cubicBezTo>
                    <a:cubicBezTo>
                      <a:pt x="34" y="114"/>
                      <a:pt x="20" y="96"/>
                      <a:pt x="20" y="66"/>
                    </a:cubicBezTo>
                    <a:cubicBezTo>
                      <a:pt x="20" y="36"/>
                      <a:pt x="34" y="18"/>
                      <a:pt x="55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12">
                <a:extLst>
                  <a:ext uri="{FF2B5EF4-FFF2-40B4-BE49-F238E27FC236}">
                    <a16:creationId xmlns:a16="http://schemas.microsoft.com/office/drawing/2014/main" id="{12D15D09-6F22-E80D-45FD-D7C369C661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4726" y="4178301"/>
                <a:ext cx="98425" cy="117475"/>
              </a:xfrm>
              <a:custGeom>
                <a:avLst/>
                <a:gdLst>
                  <a:gd name="T0" fmla="*/ 55 w 110"/>
                  <a:gd name="T1" fmla="*/ 0 h 132"/>
                  <a:gd name="T2" fmla="*/ 0 w 110"/>
                  <a:gd name="T3" fmla="*/ 66 h 132"/>
                  <a:gd name="T4" fmla="*/ 55 w 110"/>
                  <a:gd name="T5" fmla="*/ 132 h 132"/>
                  <a:gd name="T6" fmla="*/ 110 w 110"/>
                  <a:gd name="T7" fmla="*/ 67 h 132"/>
                  <a:gd name="T8" fmla="*/ 55 w 110"/>
                  <a:gd name="T9" fmla="*/ 0 h 132"/>
                  <a:gd name="T10" fmla="*/ 55 w 110"/>
                  <a:gd name="T11" fmla="*/ 18 h 132"/>
                  <a:gd name="T12" fmla="*/ 90 w 110"/>
                  <a:gd name="T13" fmla="*/ 67 h 132"/>
                  <a:gd name="T14" fmla="*/ 55 w 110"/>
                  <a:gd name="T15" fmla="*/ 114 h 132"/>
                  <a:gd name="T16" fmla="*/ 20 w 110"/>
                  <a:gd name="T17" fmla="*/ 66 h 132"/>
                  <a:gd name="T18" fmla="*/ 55 w 110"/>
                  <a:gd name="T19" fmla="*/ 1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32">
                    <a:moveTo>
                      <a:pt x="55" y="0"/>
                    </a:moveTo>
                    <a:cubicBezTo>
                      <a:pt x="20" y="0"/>
                      <a:pt x="0" y="25"/>
                      <a:pt x="0" y="66"/>
                    </a:cubicBezTo>
                    <a:cubicBezTo>
                      <a:pt x="0" y="107"/>
                      <a:pt x="20" y="132"/>
                      <a:pt x="55" y="132"/>
                    </a:cubicBezTo>
                    <a:cubicBezTo>
                      <a:pt x="90" y="132"/>
                      <a:pt x="110" y="107"/>
                      <a:pt x="110" y="67"/>
                    </a:cubicBezTo>
                    <a:cubicBezTo>
                      <a:pt x="110" y="25"/>
                      <a:pt x="90" y="0"/>
                      <a:pt x="55" y="0"/>
                    </a:cubicBezTo>
                    <a:close/>
                    <a:moveTo>
                      <a:pt x="55" y="18"/>
                    </a:moveTo>
                    <a:cubicBezTo>
                      <a:pt x="77" y="18"/>
                      <a:pt x="90" y="36"/>
                      <a:pt x="90" y="67"/>
                    </a:cubicBezTo>
                    <a:cubicBezTo>
                      <a:pt x="90" y="96"/>
                      <a:pt x="77" y="114"/>
                      <a:pt x="55" y="114"/>
                    </a:cubicBezTo>
                    <a:cubicBezTo>
                      <a:pt x="33" y="114"/>
                      <a:pt x="20" y="96"/>
                      <a:pt x="20" y="66"/>
                    </a:cubicBezTo>
                    <a:cubicBezTo>
                      <a:pt x="20" y="36"/>
                      <a:pt x="33" y="18"/>
                      <a:pt x="55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113">
                <a:extLst>
                  <a:ext uri="{FF2B5EF4-FFF2-40B4-BE49-F238E27FC236}">
                    <a16:creationId xmlns:a16="http://schemas.microsoft.com/office/drawing/2014/main" id="{07A5AA90-70F3-F7E5-1754-E7410FB44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851" y="4151314"/>
                <a:ext cx="49213" cy="144463"/>
              </a:xfrm>
              <a:custGeom>
                <a:avLst/>
                <a:gdLst>
                  <a:gd name="T0" fmla="*/ 56 w 56"/>
                  <a:gd name="T1" fmla="*/ 34 h 162"/>
                  <a:gd name="T2" fmla="*/ 36 w 56"/>
                  <a:gd name="T3" fmla="*/ 34 h 162"/>
                  <a:gd name="T4" fmla="*/ 36 w 56"/>
                  <a:gd name="T5" fmla="*/ 0 h 162"/>
                  <a:gd name="T6" fmla="*/ 17 w 56"/>
                  <a:gd name="T7" fmla="*/ 0 h 162"/>
                  <a:gd name="T8" fmla="*/ 17 w 56"/>
                  <a:gd name="T9" fmla="*/ 34 h 162"/>
                  <a:gd name="T10" fmla="*/ 0 w 56"/>
                  <a:gd name="T11" fmla="*/ 34 h 162"/>
                  <a:gd name="T12" fmla="*/ 0 w 56"/>
                  <a:gd name="T13" fmla="*/ 50 h 162"/>
                  <a:gd name="T14" fmla="*/ 17 w 56"/>
                  <a:gd name="T15" fmla="*/ 50 h 162"/>
                  <a:gd name="T16" fmla="*/ 17 w 56"/>
                  <a:gd name="T17" fmla="*/ 142 h 162"/>
                  <a:gd name="T18" fmla="*/ 41 w 56"/>
                  <a:gd name="T19" fmla="*/ 162 h 162"/>
                  <a:gd name="T20" fmla="*/ 56 w 56"/>
                  <a:gd name="T21" fmla="*/ 160 h 162"/>
                  <a:gd name="T22" fmla="*/ 56 w 56"/>
                  <a:gd name="T23" fmla="*/ 144 h 162"/>
                  <a:gd name="T24" fmla="*/ 47 w 56"/>
                  <a:gd name="T25" fmla="*/ 145 h 162"/>
                  <a:gd name="T26" fmla="*/ 36 w 56"/>
                  <a:gd name="T27" fmla="*/ 134 h 162"/>
                  <a:gd name="T28" fmla="*/ 36 w 56"/>
                  <a:gd name="T29" fmla="*/ 50 h 162"/>
                  <a:gd name="T30" fmla="*/ 56 w 56"/>
                  <a:gd name="T31" fmla="*/ 50 h 162"/>
                  <a:gd name="T32" fmla="*/ 56 w 56"/>
                  <a:gd name="T33" fmla="*/ 3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162">
                    <a:moveTo>
                      <a:pt x="56" y="34"/>
                    </a:moveTo>
                    <a:lnTo>
                      <a:pt x="36" y="34"/>
                    </a:lnTo>
                    <a:lnTo>
                      <a:pt x="36" y="0"/>
                    </a:lnTo>
                    <a:lnTo>
                      <a:pt x="17" y="0"/>
                    </a:lnTo>
                    <a:lnTo>
                      <a:pt x="17" y="34"/>
                    </a:lnTo>
                    <a:lnTo>
                      <a:pt x="0" y="34"/>
                    </a:lnTo>
                    <a:lnTo>
                      <a:pt x="0" y="50"/>
                    </a:lnTo>
                    <a:lnTo>
                      <a:pt x="17" y="50"/>
                    </a:lnTo>
                    <a:lnTo>
                      <a:pt x="17" y="142"/>
                    </a:lnTo>
                    <a:cubicBezTo>
                      <a:pt x="17" y="155"/>
                      <a:pt x="25" y="162"/>
                      <a:pt x="41" y="162"/>
                    </a:cubicBezTo>
                    <a:cubicBezTo>
                      <a:pt x="46" y="162"/>
                      <a:pt x="50" y="161"/>
                      <a:pt x="56" y="160"/>
                    </a:cubicBezTo>
                    <a:lnTo>
                      <a:pt x="56" y="144"/>
                    </a:lnTo>
                    <a:cubicBezTo>
                      <a:pt x="54" y="144"/>
                      <a:pt x="51" y="145"/>
                      <a:pt x="47" y="145"/>
                    </a:cubicBezTo>
                    <a:cubicBezTo>
                      <a:pt x="39" y="145"/>
                      <a:pt x="36" y="142"/>
                      <a:pt x="36" y="134"/>
                    </a:cubicBezTo>
                    <a:lnTo>
                      <a:pt x="36" y="50"/>
                    </a:lnTo>
                    <a:lnTo>
                      <a:pt x="56" y="50"/>
                    </a:lnTo>
                    <a:lnTo>
                      <a:pt x="56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14">
                <a:extLst>
                  <a:ext uri="{FF2B5EF4-FFF2-40B4-BE49-F238E27FC236}">
                    <a16:creationId xmlns:a16="http://schemas.microsoft.com/office/drawing/2014/main" id="{29FB3296-A1EA-6152-AD49-4671C5B15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113" y="4138614"/>
                <a:ext cx="85725" cy="150813"/>
              </a:xfrm>
              <a:custGeom>
                <a:avLst/>
                <a:gdLst>
                  <a:gd name="T0" fmla="*/ 0 w 97"/>
                  <a:gd name="T1" fmla="*/ 0 h 170"/>
                  <a:gd name="T2" fmla="*/ 0 w 97"/>
                  <a:gd name="T3" fmla="*/ 170 h 170"/>
                  <a:gd name="T4" fmla="*/ 20 w 97"/>
                  <a:gd name="T5" fmla="*/ 170 h 170"/>
                  <a:gd name="T6" fmla="*/ 20 w 97"/>
                  <a:gd name="T7" fmla="*/ 103 h 170"/>
                  <a:gd name="T8" fmla="*/ 53 w 97"/>
                  <a:gd name="T9" fmla="*/ 62 h 170"/>
                  <a:gd name="T10" fmla="*/ 70 w 97"/>
                  <a:gd name="T11" fmla="*/ 67 h 170"/>
                  <a:gd name="T12" fmla="*/ 78 w 97"/>
                  <a:gd name="T13" fmla="*/ 86 h 170"/>
                  <a:gd name="T14" fmla="*/ 78 w 97"/>
                  <a:gd name="T15" fmla="*/ 170 h 170"/>
                  <a:gd name="T16" fmla="*/ 97 w 97"/>
                  <a:gd name="T17" fmla="*/ 170 h 170"/>
                  <a:gd name="T18" fmla="*/ 97 w 97"/>
                  <a:gd name="T19" fmla="*/ 78 h 170"/>
                  <a:gd name="T20" fmla="*/ 59 w 97"/>
                  <a:gd name="T21" fmla="*/ 44 h 170"/>
                  <a:gd name="T22" fmla="*/ 20 w 97"/>
                  <a:gd name="T23" fmla="*/ 65 h 170"/>
                  <a:gd name="T24" fmla="*/ 20 w 97"/>
                  <a:gd name="T25" fmla="*/ 0 h 170"/>
                  <a:gd name="T26" fmla="*/ 0 w 97"/>
                  <a:gd name="T27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170">
                    <a:moveTo>
                      <a:pt x="0" y="0"/>
                    </a:moveTo>
                    <a:lnTo>
                      <a:pt x="0" y="170"/>
                    </a:lnTo>
                    <a:lnTo>
                      <a:pt x="20" y="170"/>
                    </a:lnTo>
                    <a:lnTo>
                      <a:pt x="20" y="103"/>
                    </a:lnTo>
                    <a:cubicBezTo>
                      <a:pt x="20" y="78"/>
                      <a:pt x="33" y="62"/>
                      <a:pt x="53" y="62"/>
                    </a:cubicBezTo>
                    <a:cubicBezTo>
                      <a:pt x="59" y="62"/>
                      <a:pt x="65" y="63"/>
                      <a:pt x="70" y="67"/>
                    </a:cubicBezTo>
                    <a:cubicBezTo>
                      <a:pt x="76" y="71"/>
                      <a:pt x="78" y="77"/>
                      <a:pt x="78" y="86"/>
                    </a:cubicBezTo>
                    <a:lnTo>
                      <a:pt x="78" y="170"/>
                    </a:lnTo>
                    <a:lnTo>
                      <a:pt x="97" y="170"/>
                    </a:lnTo>
                    <a:lnTo>
                      <a:pt x="97" y="78"/>
                    </a:lnTo>
                    <a:cubicBezTo>
                      <a:pt x="97" y="57"/>
                      <a:pt x="83" y="44"/>
                      <a:pt x="59" y="44"/>
                    </a:cubicBezTo>
                    <a:cubicBezTo>
                      <a:pt x="42" y="44"/>
                      <a:pt x="31" y="50"/>
                      <a:pt x="20" y="65"/>
                    </a:cubicBez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15">
                <a:extLst>
                  <a:ext uri="{FF2B5EF4-FFF2-40B4-BE49-F238E27FC236}">
                    <a16:creationId xmlns:a16="http://schemas.microsoft.com/office/drawing/2014/main" id="{B3A6E8E8-BC1A-58A6-D5C7-2A7781183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388" y="4137026"/>
                <a:ext cx="119063" cy="158750"/>
              </a:xfrm>
              <a:custGeom>
                <a:avLst/>
                <a:gdLst>
                  <a:gd name="T0" fmla="*/ 128 w 133"/>
                  <a:gd name="T1" fmla="*/ 53 h 179"/>
                  <a:gd name="T2" fmla="*/ 123 w 133"/>
                  <a:gd name="T3" fmla="*/ 30 h 179"/>
                  <a:gd name="T4" fmla="*/ 65 w 133"/>
                  <a:gd name="T5" fmla="*/ 0 h 179"/>
                  <a:gd name="T6" fmla="*/ 5 w 133"/>
                  <a:gd name="T7" fmla="*/ 50 h 179"/>
                  <a:gd name="T8" fmla="*/ 38 w 133"/>
                  <a:gd name="T9" fmla="*/ 90 h 179"/>
                  <a:gd name="T10" fmla="*/ 81 w 133"/>
                  <a:gd name="T11" fmla="*/ 101 h 179"/>
                  <a:gd name="T12" fmla="*/ 112 w 133"/>
                  <a:gd name="T13" fmla="*/ 129 h 179"/>
                  <a:gd name="T14" fmla="*/ 100 w 133"/>
                  <a:gd name="T15" fmla="*/ 152 h 179"/>
                  <a:gd name="T16" fmla="*/ 68 w 133"/>
                  <a:gd name="T17" fmla="*/ 159 h 179"/>
                  <a:gd name="T18" fmla="*/ 29 w 133"/>
                  <a:gd name="T19" fmla="*/ 145 h 179"/>
                  <a:gd name="T20" fmla="*/ 20 w 133"/>
                  <a:gd name="T21" fmla="*/ 119 h 179"/>
                  <a:gd name="T22" fmla="*/ 0 w 133"/>
                  <a:gd name="T23" fmla="*/ 119 h 179"/>
                  <a:gd name="T24" fmla="*/ 10 w 133"/>
                  <a:gd name="T25" fmla="*/ 154 h 179"/>
                  <a:gd name="T26" fmla="*/ 67 w 133"/>
                  <a:gd name="T27" fmla="*/ 179 h 179"/>
                  <a:gd name="T28" fmla="*/ 115 w 133"/>
                  <a:gd name="T29" fmla="*/ 166 h 179"/>
                  <a:gd name="T30" fmla="*/ 133 w 133"/>
                  <a:gd name="T31" fmla="*/ 127 h 179"/>
                  <a:gd name="T32" fmla="*/ 97 w 133"/>
                  <a:gd name="T33" fmla="*/ 84 h 179"/>
                  <a:gd name="T34" fmla="*/ 55 w 133"/>
                  <a:gd name="T35" fmla="*/ 72 h 179"/>
                  <a:gd name="T36" fmla="*/ 27 w 133"/>
                  <a:gd name="T37" fmla="*/ 47 h 179"/>
                  <a:gd name="T38" fmla="*/ 65 w 133"/>
                  <a:gd name="T39" fmla="*/ 19 h 179"/>
                  <a:gd name="T40" fmla="*/ 107 w 133"/>
                  <a:gd name="T41" fmla="*/ 53 h 179"/>
                  <a:gd name="T42" fmla="*/ 128 w 133"/>
                  <a:gd name="T43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3" h="179">
                    <a:moveTo>
                      <a:pt x="128" y="53"/>
                    </a:moveTo>
                    <a:cubicBezTo>
                      <a:pt x="128" y="41"/>
                      <a:pt x="127" y="38"/>
                      <a:pt x="123" y="30"/>
                    </a:cubicBezTo>
                    <a:cubicBezTo>
                      <a:pt x="114" y="11"/>
                      <a:pt x="94" y="0"/>
                      <a:pt x="65" y="0"/>
                    </a:cubicBezTo>
                    <a:cubicBezTo>
                      <a:pt x="28" y="0"/>
                      <a:pt x="5" y="19"/>
                      <a:pt x="5" y="50"/>
                    </a:cubicBezTo>
                    <a:cubicBezTo>
                      <a:pt x="5" y="71"/>
                      <a:pt x="16" y="84"/>
                      <a:pt x="38" y="90"/>
                    </a:cubicBezTo>
                    <a:lnTo>
                      <a:pt x="81" y="101"/>
                    </a:lnTo>
                    <a:cubicBezTo>
                      <a:pt x="102" y="107"/>
                      <a:pt x="112" y="115"/>
                      <a:pt x="112" y="129"/>
                    </a:cubicBezTo>
                    <a:cubicBezTo>
                      <a:pt x="112" y="138"/>
                      <a:pt x="107" y="147"/>
                      <a:pt x="100" y="152"/>
                    </a:cubicBezTo>
                    <a:cubicBezTo>
                      <a:pt x="93" y="157"/>
                      <a:pt x="82" y="159"/>
                      <a:pt x="68" y="159"/>
                    </a:cubicBezTo>
                    <a:cubicBezTo>
                      <a:pt x="50" y="159"/>
                      <a:pt x="37" y="155"/>
                      <a:pt x="29" y="145"/>
                    </a:cubicBezTo>
                    <a:cubicBezTo>
                      <a:pt x="23" y="138"/>
                      <a:pt x="20" y="130"/>
                      <a:pt x="20" y="119"/>
                    </a:cubicBezTo>
                    <a:lnTo>
                      <a:pt x="0" y="119"/>
                    </a:lnTo>
                    <a:cubicBezTo>
                      <a:pt x="0" y="135"/>
                      <a:pt x="3" y="145"/>
                      <a:pt x="10" y="154"/>
                    </a:cubicBezTo>
                    <a:cubicBezTo>
                      <a:pt x="21" y="170"/>
                      <a:pt x="41" y="179"/>
                      <a:pt x="67" y="179"/>
                    </a:cubicBezTo>
                    <a:cubicBezTo>
                      <a:pt x="87" y="179"/>
                      <a:pt x="104" y="174"/>
                      <a:pt x="115" y="166"/>
                    </a:cubicBezTo>
                    <a:cubicBezTo>
                      <a:pt x="126" y="156"/>
                      <a:pt x="133" y="141"/>
                      <a:pt x="133" y="127"/>
                    </a:cubicBezTo>
                    <a:cubicBezTo>
                      <a:pt x="133" y="106"/>
                      <a:pt x="120" y="90"/>
                      <a:pt x="97" y="84"/>
                    </a:cubicBezTo>
                    <a:lnTo>
                      <a:pt x="55" y="72"/>
                    </a:lnTo>
                    <a:cubicBezTo>
                      <a:pt x="34" y="67"/>
                      <a:pt x="27" y="60"/>
                      <a:pt x="27" y="47"/>
                    </a:cubicBezTo>
                    <a:cubicBezTo>
                      <a:pt x="27" y="30"/>
                      <a:pt x="42" y="19"/>
                      <a:pt x="65" y="19"/>
                    </a:cubicBezTo>
                    <a:cubicBezTo>
                      <a:pt x="92" y="19"/>
                      <a:pt x="107" y="31"/>
                      <a:pt x="107" y="53"/>
                    </a:cubicBezTo>
                    <a:lnTo>
                      <a:pt x="12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116">
                <a:extLst>
                  <a:ext uri="{FF2B5EF4-FFF2-40B4-BE49-F238E27FC236}">
                    <a16:creationId xmlns:a16="http://schemas.microsoft.com/office/drawing/2014/main" id="{F34EF1D4-C708-9776-560A-7B56F8B437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68913" y="4178301"/>
                <a:ext cx="103188" cy="117475"/>
              </a:xfrm>
              <a:custGeom>
                <a:avLst/>
                <a:gdLst>
                  <a:gd name="T0" fmla="*/ 115 w 115"/>
                  <a:gd name="T1" fmla="*/ 115 h 132"/>
                  <a:gd name="T2" fmla="*/ 111 w 115"/>
                  <a:gd name="T3" fmla="*/ 115 h 132"/>
                  <a:gd name="T4" fmla="*/ 100 w 115"/>
                  <a:gd name="T5" fmla="*/ 106 h 132"/>
                  <a:gd name="T6" fmla="*/ 100 w 115"/>
                  <a:gd name="T7" fmla="*/ 34 h 132"/>
                  <a:gd name="T8" fmla="*/ 54 w 115"/>
                  <a:gd name="T9" fmla="*/ 0 h 132"/>
                  <a:gd name="T10" fmla="*/ 14 w 115"/>
                  <a:gd name="T11" fmla="*/ 15 h 132"/>
                  <a:gd name="T12" fmla="*/ 5 w 115"/>
                  <a:gd name="T13" fmla="*/ 40 h 132"/>
                  <a:gd name="T14" fmla="*/ 25 w 115"/>
                  <a:gd name="T15" fmla="*/ 40 h 132"/>
                  <a:gd name="T16" fmla="*/ 54 w 115"/>
                  <a:gd name="T17" fmla="*/ 18 h 132"/>
                  <a:gd name="T18" fmla="*/ 81 w 115"/>
                  <a:gd name="T19" fmla="*/ 37 h 132"/>
                  <a:gd name="T20" fmla="*/ 81 w 115"/>
                  <a:gd name="T21" fmla="*/ 42 h 132"/>
                  <a:gd name="T22" fmla="*/ 61 w 115"/>
                  <a:gd name="T23" fmla="*/ 55 h 132"/>
                  <a:gd name="T24" fmla="*/ 21 w 115"/>
                  <a:gd name="T25" fmla="*/ 63 h 132"/>
                  <a:gd name="T26" fmla="*/ 0 w 115"/>
                  <a:gd name="T27" fmla="*/ 95 h 132"/>
                  <a:gd name="T28" fmla="*/ 40 w 115"/>
                  <a:gd name="T29" fmla="*/ 132 h 132"/>
                  <a:gd name="T30" fmla="*/ 82 w 115"/>
                  <a:gd name="T31" fmla="*/ 114 h 132"/>
                  <a:gd name="T32" fmla="*/ 102 w 115"/>
                  <a:gd name="T33" fmla="*/ 132 h 132"/>
                  <a:gd name="T34" fmla="*/ 115 w 115"/>
                  <a:gd name="T35" fmla="*/ 130 h 132"/>
                  <a:gd name="T36" fmla="*/ 115 w 115"/>
                  <a:gd name="T37" fmla="*/ 115 h 132"/>
                  <a:gd name="T38" fmla="*/ 81 w 115"/>
                  <a:gd name="T39" fmla="*/ 88 h 132"/>
                  <a:gd name="T40" fmla="*/ 73 w 115"/>
                  <a:gd name="T41" fmla="*/ 104 h 132"/>
                  <a:gd name="T42" fmla="*/ 44 w 115"/>
                  <a:gd name="T43" fmla="*/ 115 h 132"/>
                  <a:gd name="T44" fmla="*/ 20 w 115"/>
                  <a:gd name="T45" fmla="*/ 95 h 132"/>
                  <a:gd name="T46" fmla="*/ 50 w 115"/>
                  <a:gd name="T47" fmla="*/ 73 h 132"/>
                  <a:gd name="T48" fmla="*/ 81 w 115"/>
                  <a:gd name="T49" fmla="*/ 66 h 132"/>
                  <a:gd name="T50" fmla="*/ 81 w 115"/>
                  <a:gd name="T51" fmla="*/ 8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2">
                    <a:moveTo>
                      <a:pt x="115" y="115"/>
                    </a:moveTo>
                    <a:cubicBezTo>
                      <a:pt x="113" y="115"/>
                      <a:pt x="112" y="115"/>
                      <a:pt x="111" y="115"/>
                    </a:cubicBezTo>
                    <a:cubicBezTo>
                      <a:pt x="104" y="115"/>
                      <a:pt x="100" y="112"/>
                      <a:pt x="100" y="106"/>
                    </a:cubicBezTo>
                    <a:lnTo>
                      <a:pt x="100" y="34"/>
                    </a:lnTo>
                    <a:cubicBezTo>
                      <a:pt x="100" y="12"/>
                      <a:pt x="84" y="0"/>
                      <a:pt x="54" y="0"/>
                    </a:cubicBezTo>
                    <a:cubicBezTo>
                      <a:pt x="36" y="0"/>
                      <a:pt x="22" y="6"/>
                      <a:pt x="14" y="15"/>
                    </a:cubicBezTo>
                    <a:cubicBezTo>
                      <a:pt x="8" y="21"/>
                      <a:pt x="6" y="28"/>
                      <a:pt x="5" y="40"/>
                    </a:cubicBezTo>
                    <a:lnTo>
                      <a:pt x="25" y="40"/>
                    </a:lnTo>
                    <a:cubicBezTo>
                      <a:pt x="27" y="25"/>
                      <a:pt x="35" y="18"/>
                      <a:pt x="54" y="18"/>
                    </a:cubicBezTo>
                    <a:cubicBezTo>
                      <a:pt x="71" y="18"/>
                      <a:pt x="81" y="25"/>
                      <a:pt x="81" y="37"/>
                    </a:cubicBezTo>
                    <a:lnTo>
                      <a:pt x="81" y="42"/>
                    </a:lnTo>
                    <a:cubicBezTo>
                      <a:pt x="81" y="50"/>
                      <a:pt x="77" y="53"/>
                      <a:pt x="61" y="55"/>
                    </a:cubicBezTo>
                    <a:cubicBezTo>
                      <a:pt x="33" y="59"/>
                      <a:pt x="29" y="60"/>
                      <a:pt x="21" y="63"/>
                    </a:cubicBezTo>
                    <a:cubicBezTo>
                      <a:pt x="7" y="69"/>
                      <a:pt x="0" y="80"/>
                      <a:pt x="0" y="95"/>
                    </a:cubicBezTo>
                    <a:cubicBezTo>
                      <a:pt x="0" y="118"/>
                      <a:pt x="15" y="132"/>
                      <a:pt x="40" y="132"/>
                    </a:cubicBezTo>
                    <a:cubicBezTo>
                      <a:pt x="56" y="132"/>
                      <a:pt x="68" y="126"/>
                      <a:pt x="82" y="114"/>
                    </a:cubicBezTo>
                    <a:cubicBezTo>
                      <a:pt x="83" y="126"/>
                      <a:pt x="89" y="132"/>
                      <a:pt x="102" y="132"/>
                    </a:cubicBezTo>
                    <a:cubicBezTo>
                      <a:pt x="106" y="132"/>
                      <a:pt x="109" y="131"/>
                      <a:pt x="115" y="130"/>
                    </a:cubicBezTo>
                    <a:lnTo>
                      <a:pt x="115" y="115"/>
                    </a:lnTo>
                    <a:close/>
                    <a:moveTo>
                      <a:pt x="81" y="88"/>
                    </a:moveTo>
                    <a:cubicBezTo>
                      <a:pt x="81" y="94"/>
                      <a:pt x="79" y="98"/>
                      <a:pt x="73" y="104"/>
                    </a:cubicBezTo>
                    <a:cubicBezTo>
                      <a:pt x="65" y="111"/>
                      <a:pt x="56" y="115"/>
                      <a:pt x="44" y="115"/>
                    </a:cubicBezTo>
                    <a:cubicBezTo>
                      <a:pt x="29" y="115"/>
                      <a:pt x="20" y="107"/>
                      <a:pt x="20" y="95"/>
                    </a:cubicBezTo>
                    <a:cubicBezTo>
                      <a:pt x="20" y="82"/>
                      <a:pt x="29" y="76"/>
                      <a:pt x="50" y="73"/>
                    </a:cubicBezTo>
                    <a:cubicBezTo>
                      <a:pt x="70" y="70"/>
                      <a:pt x="74" y="69"/>
                      <a:pt x="81" y="66"/>
                    </a:cubicBezTo>
                    <a:lnTo>
                      <a:pt x="81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117">
                <a:extLst>
                  <a:ext uri="{FF2B5EF4-FFF2-40B4-BE49-F238E27FC236}">
                    <a16:creationId xmlns:a16="http://schemas.microsoft.com/office/drawing/2014/main" id="{D9F3B50E-4424-126D-E550-9B4869131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563" y="4178301"/>
                <a:ext cx="144463" cy="111125"/>
              </a:xfrm>
              <a:custGeom>
                <a:avLst/>
                <a:gdLst>
                  <a:gd name="T0" fmla="*/ 0 w 162"/>
                  <a:gd name="T1" fmla="*/ 4 h 126"/>
                  <a:gd name="T2" fmla="*/ 0 w 162"/>
                  <a:gd name="T3" fmla="*/ 126 h 126"/>
                  <a:gd name="T4" fmla="*/ 20 w 162"/>
                  <a:gd name="T5" fmla="*/ 126 h 126"/>
                  <a:gd name="T6" fmla="*/ 20 w 162"/>
                  <a:gd name="T7" fmla="*/ 49 h 126"/>
                  <a:gd name="T8" fmla="*/ 49 w 162"/>
                  <a:gd name="T9" fmla="*/ 18 h 126"/>
                  <a:gd name="T10" fmla="*/ 71 w 162"/>
                  <a:gd name="T11" fmla="*/ 42 h 126"/>
                  <a:gd name="T12" fmla="*/ 71 w 162"/>
                  <a:gd name="T13" fmla="*/ 126 h 126"/>
                  <a:gd name="T14" fmla="*/ 91 w 162"/>
                  <a:gd name="T15" fmla="*/ 126 h 126"/>
                  <a:gd name="T16" fmla="*/ 91 w 162"/>
                  <a:gd name="T17" fmla="*/ 49 h 126"/>
                  <a:gd name="T18" fmla="*/ 120 w 162"/>
                  <a:gd name="T19" fmla="*/ 18 h 126"/>
                  <a:gd name="T20" fmla="*/ 142 w 162"/>
                  <a:gd name="T21" fmla="*/ 42 h 126"/>
                  <a:gd name="T22" fmla="*/ 142 w 162"/>
                  <a:gd name="T23" fmla="*/ 126 h 126"/>
                  <a:gd name="T24" fmla="*/ 162 w 162"/>
                  <a:gd name="T25" fmla="*/ 126 h 126"/>
                  <a:gd name="T26" fmla="*/ 162 w 162"/>
                  <a:gd name="T27" fmla="*/ 35 h 126"/>
                  <a:gd name="T28" fmla="*/ 126 w 162"/>
                  <a:gd name="T29" fmla="*/ 0 h 126"/>
                  <a:gd name="T30" fmla="*/ 89 w 162"/>
                  <a:gd name="T31" fmla="*/ 19 h 126"/>
                  <a:gd name="T32" fmla="*/ 56 w 162"/>
                  <a:gd name="T33" fmla="*/ 0 h 126"/>
                  <a:gd name="T34" fmla="*/ 18 w 162"/>
                  <a:gd name="T35" fmla="*/ 21 h 126"/>
                  <a:gd name="T36" fmla="*/ 18 w 162"/>
                  <a:gd name="T37" fmla="*/ 4 h 126"/>
                  <a:gd name="T38" fmla="*/ 0 w 162"/>
                  <a:gd name="T3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126">
                    <a:moveTo>
                      <a:pt x="0" y="4"/>
                    </a:moveTo>
                    <a:lnTo>
                      <a:pt x="0" y="126"/>
                    </a:lnTo>
                    <a:lnTo>
                      <a:pt x="20" y="126"/>
                    </a:lnTo>
                    <a:lnTo>
                      <a:pt x="20" y="49"/>
                    </a:lnTo>
                    <a:cubicBezTo>
                      <a:pt x="20" y="32"/>
                      <a:pt x="33" y="18"/>
                      <a:pt x="49" y="18"/>
                    </a:cubicBezTo>
                    <a:cubicBezTo>
                      <a:pt x="63" y="18"/>
                      <a:pt x="71" y="26"/>
                      <a:pt x="71" y="42"/>
                    </a:cubicBezTo>
                    <a:lnTo>
                      <a:pt x="71" y="126"/>
                    </a:lnTo>
                    <a:lnTo>
                      <a:pt x="91" y="126"/>
                    </a:lnTo>
                    <a:lnTo>
                      <a:pt x="91" y="49"/>
                    </a:lnTo>
                    <a:cubicBezTo>
                      <a:pt x="91" y="32"/>
                      <a:pt x="104" y="18"/>
                      <a:pt x="120" y="18"/>
                    </a:cubicBezTo>
                    <a:cubicBezTo>
                      <a:pt x="134" y="18"/>
                      <a:pt x="142" y="27"/>
                      <a:pt x="142" y="42"/>
                    </a:cubicBezTo>
                    <a:lnTo>
                      <a:pt x="142" y="126"/>
                    </a:lnTo>
                    <a:lnTo>
                      <a:pt x="162" y="126"/>
                    </a:lnTo>
                    <a:lnTo>
                      <a:pt x="162" y="35"/>
                    </a:lnTo>
                    <a:cubicBezTo>
                      <a:pt x="162" y="13"/>
                      <a:pt x="149" y="0"/>
                      <a:pt x="126" y="0"/>
                    </a:cubicBezTo>
                    <a:cubicBezTo>
                      <a:pt x="110" y="0"/>
                      <a:pt x="100" y="5"/>
                      <a:pt x="89" y="19"/>
                    </a:cubicBezTo>
                    <a:cubicBezTo>
                      <a:pt x="81" y="6"/>
                      <a:pt x="72" y="0"/>
                      <a:pt x="56" y="0"/>
                    </a:cubicBezTo>
                    <a:cubicBezTo>
                      <a:pt x="39" y="0"/>
                      <a:pt x="29" y="7"/>
                      <a:pt x="18" y="21"/>
                    </a:cubicBezTo>
                    <a:lnTo>
                      <a:pt x="1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118">
                <a:extLst>
                  <a:ext uri="{FF2B5EF4-FFF2-40B4-BE49-F238E27FC236}">
                    <a16:creationId xmlns:a16="http://schemas.microsoft.com/office/drawing/2014/main" id="{8E97379A-DA9F-43EF-111B-1F9800599F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9426" y="4178301"/>
                <a:ext cx="96838" cy="157163"/>
              </a:xfrm>
              <a:custGeom>
                <a:avLst/>
                <a:gdLst>
                  <a:gd name="T0" fmla="*/ 0 w 109"/>
                  <a:gd name="T1" fmla="*/ 177 h 177"/>
                  <a:gd name="T2" fmla="*/ 20 w 109"/>
                  <a:gd name="T3" fmla="*/ 177 h 177"/>
                  <a:gd name="T4" fmla="*/ 20 w 109"/>
                  <a:gd name="T5" fmla="*/ 113 h 177"/>
                  <a:gd name="T6" fmla="*/ 57 w 109"/>
                  <a:gd name="T7" fmla="*/ 132 h 177"/>
                  <a:gd name="T8" fmla="*/ 109 w 109"/>
                  <a:gd name="T9" fmla="*/ 67 h 177"/>
                  <a:gd name="T10" fmla="*/ 57 w 109"/>
                  <a:gd name="T11" fmla="*/ 0 h 177"/>
                  <a:gd name="T12" fmla="*/ 18 w 109"/>
                  <a:gd name="T13" fmla="*/ 22 h 177"/>
                  <a:gd name="T14" fmla="*/ 18 w 109"/>
                  <a:gd name="T15" fmla="*/ 4 h 177"/>
                  <a:gd name="T16" fmla="*/ 0 w 109"/>
                  <a:gd name="T17" fmla="*/ 4 h 177"/>
                  <a:gd name="T18" fmla="*/ 0 w 109"/>
                  <a:gd name="T19" fmla="*/ 177 h 177"/>
                  <a:gd name="T20" fmla="*/ 54 w 109"/>
                  <a:gd name="T21" fmla="*/ 19 h 177"/>
                  <a:gd name="T22" fmla="*/ 89 w 109"/>
                  <a:gd name="T23" fmla="*/ 67 h 177"/>
                  <a:gd name="T24" fmla="*/ 54 w 109"/>
                  <a:gd name="T25" fmla="*/ 113 h 177"/>
                  <a:gd name="T26" fmla="*/ 20 w 109"/>
                  <a:gd name="T27" fmla="*/ 66 h 177"/>
                  <a:gd name="T28" fmla="*/ 54 w 109"/>
                  <a:gd name="T29" fmla="*/ 1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77">
                    <a:moveTo>
                      <a:pt x="0" y="177"/>
                    </a:moveTo>
                    <a:lnTo>
                      <a:pt x="20" y="177"/>
                    </a:lnTo>
                    <a:lnTo>
                      <a:pt x="20" y="113"/>
                    </a:lnTo>
                    <a:cubicBezTo>
                      <a:pt x="30" y="126"/>
                      <a:pt x="41" y="132"/>
                      <a:pt x="57" y="132"/>
                    </a:cubicBezTo>
                    <a:cubicBezTo>
                      <a:pt x="89" y="132"/>
                      <a:pt x="109" y="106"/>
                      <a:pt x="109" y="67"/>
                    </a:cubicBezTo>
                    <a:cubicBezTo>
                      <a:pt x="109" y="26"/>
                      <a:pt x="89" y="0"/>
                      <a:pt x="57" y="0"/>
                    </a:cubicBezTo>
                    <a:cubicBezTo>
                      <a:pt x="40" y="0"/>
                      <a:pt x="27" y="8"/>
                      <a:pt x="18" y="22"/>
                    </a:cubicBezTo>
                    <a:lnTo>
                      <a:pt x="18" y="4"/>
                    </a:lnTo>
                    <a:lnTo>
                      <a:pt x="0" y="4"/>
                    </a:lnTo>
                    <a:lnTo>
                      <a:pt x="0" y="177"/>
                    </a:lnTo>
                    <a:close/>
                    <a:moveTo>
                      <a:pt x="54" y="19"/>
                    </a:moveTo>
                    <a:cubicBezTo>
                      <a:pt x="75" y="19"/>
                      <a:pt x="89" y="38"/>
                      <a:pt x="89" y="67"/>
                    </a:cubicBezTo>
                    <a:cubicBezTo>
                      <a:pt x="89" y="95"/>
                      <a:pt x="75" y="113"/>
                      <a:pt x="54" y="113"/>
                    </a:cubicBezTo>
                    <a:cubicBezTo>
                      <a:pt x="33" y="113"/>
                      <a:pt x="20" y="95"/>
                      <a:pt x="20" y="66"/>
                    </a:cubicBezTo>
                    <a:cubicBezTo>
                      <a:pt x="20" y="37"/>
                      <a:pt x="33" y="19"/>
                      <a:pt x="54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Rectangle 119">
                <a:extLst>
                  <a:ext uri="{FF2B5EF4-FFF2-40B4-BE49-F238E27FC236}">
                    <a16:creationId xmlns:a16="http://schemas.microsoft.com/office/drawing/2014/main" id="{3C7E298E-12F4-17AB-B571-902FC9155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6901" y="4138614"/>
                <a:ext cx="19050" cy="1508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20">
                <a:extLst>
                  <a:ext uri="{FF2B5EF4-FFF2-40B4-BE49-F238E27FC236}">
                    <a16:creationId xmlns:a16="http://schemas.microsoft.com/office/drawing/2014/main" id="{EC0A8E28-2655-976E-CDF1-99352E1A0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8176" y="4178301"/>
                <a:ext cx="98425" cy="117475"/>
              </a:xfrm>
              <a:custGeom>
                <a:avLst/>
                <a:gdLst>
                  <a:gd name="T0" fmla="*/ 111 w 111"/>
                  <a:gd name="T1" fmla="*/ 72 h 132"/>
                  <a:gd name="T2" fmla="*/ 106 w 111"/>
                  <a:gd name="T3" fmla="*/ 33 h 132"/>
                  <a:gd name="T4" fmla="*/ 56 w 111"/>
                  <a:gd name="T5" fmla="*/ 0 h 132"/>
                  <a:gd name="T6" fmla="*/ 0 w 111"/>
                  <a:gd name="T7" fmla="*/ 67 h 132"/>
                  <a:gd name="T8" fmla="*/ 56 w 111"/>
                  <a:gd name="T9" fmla="*/ 132 h 132"/>
                  <a:gd name="T10" fmla="*/ 108 w 111"/>
                  <a:gd name="T11" fmla="*/ 89 h 132"/>
                  <a:gd name="T12" fmla="*/ 88 w 111"/>
                  <a:gd name="T13" fmla="*/ 89 h 132"/>
                  <a:gd name="T14" fmla="*/ 56 w 111"/>
                  <a:gd name="T15" fmla="*/ 114 h 132"/>
                  <a:gd name="T16" fmla="*/ 27 w 111"/>
                  <a:gd name="T17" fmla="*/ 98 h 132"/>
                  <a:gd name="T18" fmla="*/ 20 w 111"/>
                  <a:gd name="T19" fmla="*/ 72 h 132"/>
                  <a:gd name="T20" fmla="*/ 111 w 111"/>
                  <a:gd name="T21" fmla="*/ 72 h 132"/>
                  <a:gd name="T22" fmla="*/ 21 w 111"/>
                  <a:gd name="T23" fmla="*/ 56 h 132"/>
                  <a:gd name="T24" fmla="*/ 56 w 111"/>
                  <a:gd name="T25" fmla="*/ 18 h 132"/>
                  <a:gd name="T26" fmla="*/ 90 w 111"/>
                  <a:gd name="T27" fmla="*/ 56 h 132"/>
                  <a:gd name="T28" fmla="*/ 21 w 111"/>
                  <a:gd name="T29" fmla="*/ 5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1" h="132">
                    <a:moveTo>
                      <a:pt x="111" y="72"/>
                    </a:moveTo>
                    <a:cubicBezTo>
                      <a:pt x="111" y="53"/>
                      <a:pt x="109" y="42"/>
                      <a:pt x="106" y="33"/>
                    </a:cubicBezTo>
                    <a:cubicBezTo>
                      <a:pt x="98" y="13"/>
                      <a:pt x="79" y="0"/>
                      <a:pt x="56" y="0"/>
                    </a:cubicBezTo>
                    <a:cubicBezTo>
                      <a:pt x="22" y="0"/>
                      <a:pt x="0" y="26"/>
                      <a:pt x="0" y="67"/>
                    </a:cubicBezTo>
                    <a:cubicBezTo>
                      <a:pt x="0" y="107"/>
                      <a:pt x="21" y="132"/>
                      <a:pt x="56" y="132"/>
                    </a:cubicBezTo>
                    <a:cubicBezTo>
                      <a:pt x="84" y="132"/>
                      <a:pt x="103" y="116"/>
                      <a:pt x="108" y="89"/>
                    </a:cubicBezTo>
                    <a:lnTo>
                      <a:pt x="88" y="89"/>
                    </a:lnTo>
                    <a:cubicBezTo>
                      <a:pt x="83" y="105"/>
                      <a:pt x="72" y="114"/>
                      <a:pt x="56" y="114"/>
                    </a:cubicBezTo>
                    <a:cubicBezTo>
                      <a:pt x="44" y="114"/>
                      <a:pt x="34" y="108"/>
                      <a:pt x="27" y="98"/>
                    </a:cubicBezTo>
                    <a:cubicBezTo>
                      <a:pt x="22" y="91"/>
                      <a:pt x="21" y="84"/>
                      <a:pt x="20" y="72"/>
                    </a:cubicBezTo>
                    <a:lnTo>
                      <a:pt x="111" y="72"/>
                    </a:lnTo>
                    <a:close/>
                    <a:moveTo>
                      <a:pt x="21" y="56"/>
                    </a:moveTo>
                    <a:cubicBezTo>
                      <a:pt x="23" y="33"/>
                      <a:pt x="36" y="18"/>
                      <a:pt x="56" y="18"/>
                    </a:cubicBezTo>
                    <a:cubicBezTo>
                      <a:pt x="76" y="18"/>
                      <a:pt x="90" y="34"/>
                      <a:pt x="90" y="56"/>
                    </a:cubicBezTo>
                    <a:lnTo>
                      <a:pt x="2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121">
                <a:extLst>
                  <a:ext uri="{FF2B5EF4-FFF2-40B4-BE49-F238E27FC236}">
                    <a16:creationId xmlns:a16="http://schemas.microsoft.com/office/drawing/2014/main" id="{BA6B8719-7FC1-B7B1-DBF2-48746163C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2476" y="4178301"/>
                <a:ext cx="87313" cy="117475"/>
              </a:xfrm>
              <a:custGeom>
                <a:avLst/>
                <a:gdLst>
                  <a:gd name="T0" fmla="*/ 94 w 99"/>
                  <a:gd name="T1" fmla="*/ 38 h 132"/>
                  <a:gd name="T2" fmla="*/ 49 w 99"/>
                  <a:gd name="T3" fmla="*/ 0 h 132"/>
                  <a:gd name="T4" fmla="*/ 3 w 99"/>
                  <a:gd name="T5" fmla="*/ 38 h 132"/>
                  <a:gd name="T6" fmla="*/ 41 w 99"/>
                  <a:gd name="T7" fmla="*/ 73 h 132"/>
                  <a:gd name="T8" fmla="*/ 59 w 99"/>
                  <a:gd name="T9" fmla="*/ 77 h 132"/>
                  <a:gd name="T10" fmla="*/ 78 w 99"/>
                  <a:gd name="T11" fmla="*/ 94 h 132"/>
                  <a:gd name="T12" fmla="*/ 50 w 99"/>
                  <a:gd name="T13" fmla="*/ 114 h 132"/>
                  <a:gd name="T14" fmla="*/ 26 w 99"/>
                  <a:gd name="T15" fmla="*/ 105 h 132"/>
                  <a:gd name="T16" fmla="*/ 20 w 99"/>
                  <a:gd name="T17" fmla="*/ 90 h 132"/>
                  <a:gd name="T18" fmla="*/ 0 w 99"/>
                  <a:gd name="T19" fmla="*/ 90 h 132"/>
                  <a:gd name="T20" fmla="*/ 48 w 99"/>
                  <a:gd name="T21" fmla="*/ 132 h 132"/>
                  <a:gd name="T22" fmla="*/ 99 w 99"/>
                  <a:gd name="T23" fmla="*/ 93 h 132"/>
                  <a:gd name="T24" fmla="*/ 64 w 99"/>
                  <a:gd name="T25" fmla="*/ 59 h 132"/>
                  <a:gd name="T26" fmla="*/ 45 w 99"/>
                  <a:gd name="T27" fmla="*/ 54 h 132"/>
                  <a:gd name="T28" fmla="*/ 23 w 99"/>
                  <a:gd name="T29" fmla="*/ 37 h 132"/>
                  <a:gd name="T30" fmla="*/ 49 w 99"/>
                  <a:gd name="T31" fmla="*/ 18 h 132"/>
                  <a:gd name="T32" fmla="*/ 73 w 99"/>
                  <a:gd name="T33" fmla="*/ 38 h 132"/>
                  <a:gd name="T34" fmla="*/ 94 w 99"/>
                  <a:gd name="T35" fmla="*/ 3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2">
                    <a:moveTo>
                      <a:pt x="94" y="38"/>
                    </a:moveTo>
                    <a:cubicBezTo>
                      <a:pt x="94" y="14"/>
                      <a:pt x="78" y="0"/>
                      <a:pt x="49" y="0"/>
                    </a:cubicBezTo>
                    <a:cubicBezTo>
                      <a:pt x="21" y="0"/>
                      <a:pt x="3" y="15"/>
                      <a:pt x="3" y="38"/>
                    </a:cubicBezTo>
                    <a:cubicBezTo>
                      <a:pt x="3" y="57"/>
                      <a:pt x="12" y="66"/>
                      <a:pt x="41" y="73"/>
                    </a:cubicBezTo>
                    <a:lnTo>
                      <a:pt x="59" y="77"/>
                    </a:lnTo>
                    <a:cubicBezTo>
                      <a:pt x="73" y="81"/>
                      <a:pt x="78" y="86"/>
                      <a:pt x="78" y="94"/>
                    </a:cubicBezTo>
                    <a:cubicBezTo>
                      <a:pt x="78" y="106"/>
                      <a:pt x="67" y="114"/>
                      <a:pt x="50" y="114"/>
                    </a:cubicBezTo>
                    <a:cubicBezTo>
                      <a:pt x="39" y="114"/>
                      <a:pt x="31" y="111"/>
                      <a:pt x="26" y="105"/>
                    </a:cubicBezTo>
                    <a:cubicBezTo>
                      <a:pt x="23" y="102"/>
                      <a:pt x="21" y="98"/>
                      <a:pt x="20" y="90"/>
                    </a:cubicBezTo>
                    <a:lnTo>
                      <a:pt x="0" y="90"/>
                    </a:lnTo>
                    <a:cubicBezTo>
                      <a:pt x="0" y="118"/>
                      <a:pt x="16" y="132"/>
                      <a:pt x="48" y="132"/>
                    </a:cubicBezTo>
                    <a:cubicBezTo>
                      <a:pt x="79" y="132"/>
                      <a:pt x="99" y="116"/>
                      <a:pt x="99" y="93"/>
                    </a:cubicBezTo>
                    <a:cubicBezTo>
                      <a:pt x="99" y="75"/>
                      <a:pt x="88" y="65"/>
                      <a:pt x="64" y="59"/>
                    </a:cubicBezTo>
                    <a:lnTo>
                      <a:pt x="45" y="54"/>
                    </a:lnTo>
                    <a:cubicBezTo>
                      <a:pt x="30" y="51"/>
                      <a:pt x="23" y="46"/>
                      <a:pt x="23" y="37"/>
                    </a:cubicBezTo>
                    <a:cubicBezTo>
                      <a:pt x="23" y="25"/>
                      <a:pt x="33" y="18"/>
                      <a:pt x="49" y="18"/>
                    </a:cubicBezTo>
                    <a:cubicBezTo>
                      <a:pt x="64" y="18"/>
                      <a:pt x="73" y="25"/>
                      <a:pt x="73" y="38"/>
                    </a:cubicBezTo>
                    <a:lnTo>
                      <a:pt x="9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Line 122">
                <a:extLst>
                  <a:ext uri="{FF2B5EF4-FFF2-40B4-BE49-F238E27FC236}">
                    <a16:creationId xmlns:a16="http://schemas.microsoft.com/office/drawing/2014/main" id="{502EDC90-25A3-42E5-8701-E51368E82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3501" y="4210051"/>
                <a:ext cx="444500" cy="0"/>
              </a:xfrm>
              <a:prstGeom prst="line">
                <a:avLst/>
              </a:prstGeom>
              <a:noFill/>
              <a:ln w="28575" cap="flat">
                <a:solidFill>
                  <a:srgbClr val="0072B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06B70046-333E-9BEC-924C-D8E60BF5C3A0}"/>
              </a:ext>
            </a:extLst>
          </p:cNvPr>
          <p:cNvGrpSpPr/>
          <p:nvPr/>
        </p:nvGrpSpPr>
        <p:grpSpPr>
          <a:xfrm>
            <a:off x="1585786" y="1195565"/>
            <a:ext cx="4056168" cy="2886947"/>
            <a:chOff x="3711576" y="1089026"/>
            <a:chExt cx="4984705" cy="3516313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49E267DB-7CC0-1632-CFC6-CD6F6CDD8C97}"/>
                </a:ext>
              </a:extLst>
            </p:cNvPr>
            <p:cNvGrpSpPr/>
            <p:nvPr/>
          </p:nvGrpSpPr>
          <p:grpSpPr>
            <a:xfrm>
              <a:off x="3711576" y="1089026"/>
              <a:ext cx="4984705" cy="2318698"/>
              <a:chOff x="3711576" y="1089026"/>
              <a:chExt cx="4984705" cy="2318698"/>
            </a:xfrm>
          </p:grpSpPr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17C95268-7263-A341-F9A4-44A529BE83D9}"/>
                  </a:ext>
                </a:extLst>
              </p:cNvPr>
              <p:cNvSpPr/>
              <p:nvPr/>
            </p:nvSpPr>
            <p:spPr>
              <a:xfrm>
                <a:off x="5759090" y="1207282"/>
                <a:ext cx="2937191" cy="2200442"/>
              </a:xfrm>
              <a:custGeom>
                <a:avLst/>
                <a:gdLst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0785 h 2200442"/>
                  <a:gd name="connsiteX14" fmla="*/ 1141242 w 2937754"/>
                  <a:gd name="connsiteY14" fmla="*/ 344235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76759 w 2937754"/>
                  <a:gd name="connsiteY22" fmla="*/ 193951 h 2200442"/>
                  <a:gd name="connsiteX23" fmla="*/ 1818576 w 2937754"/>
                  <a:gd name="connsiteY23" fmla="*/ 227818 h 2200442"/>
                  <a:gd name="connsiteX24" fmla="*/ 1996376 w 2937754"/>
                  <a:gd name="connsiteY24" fmla="*/ 28920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41242 w 2937754"/>
                  <a:gd name="connsiteY14" fmla="*/ 344235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76759 w 2937754"/>
                  <a:gd name="connsiteY22" fmla="*/ 193951 h 2200442"/>
                  <a:gd name="connsiteX23" fmla="*/ 1818576 w 2937754"/>
                  <a:gd name="connsiteY23" fmla="*/ 227818 h 2200442"/>
                  <a:gd name="connsiteX24" fmla="*/ 1996376 w 2937754"/>
                  <a:gd name="connsiteY24" fmla="*/ 28920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37009 w 2937754"/>
                  <a:gd name="connsiteY14" fmla="*/ 352702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76759 w 2937754"/>
                  <a:gd name="connsiteY22" fmla="*/ 193951 h 2200442"/>
                  <a:gd name="connsiteX23" fmla="*/ 1818576 w 2937754"/>
                  <a:gd name="connsiteY23" fmla="*/ 227818 h 2200442"/>
                  <a:gd name="connsiteX24" fmla="*/ 1996376 w 2937754"/>
                  <a:gd name="connsiteY24" fmla="*/ 28920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37009 w 2937754"/>
                  <a:gd name="connsiteY14" fmla="*/ 352702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76759 w 2937754"/>
                  <a:gd name="connsiteY22" fmla="*/ 193951 h 2200442"/>
                  <a:gd name="connsiteX23" fmla="*/ 1818576 w 2937754"/>
                  <a:gd name="connsiteY23" fmla="*/ 227818 h 2200442"/>
                  <a:gd name="connsiteX24" fmla="*/ 1996376 w 2937754"/>
                  <a:gd name="connsiteY24" fmla="*/ 28920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37009 w 2937754"/>
                  <a:gd name="connsiteY14" fmla="*/ 352702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80992 w 2937754"/>
                  <a:gd name="connsiteY22" fmla="*/ 189718 h 2200442"/>
                  <a:gd name="connsiteX23" fmla="*/ 1818576 w 2937754"/>
                  <a:gd name="connsiteY23" fmla="*/ 227818 h 2200442"/>
                  <a:gd name="connsiteX24" fmla="*/ 1996376 w 2937754"/>
                  <a:gd name="connsiteY24" fmla="*/ 28920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52026 w 2937754"/>
                  <a:gd name="connsiteY9" fmla="*/ 1758168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37009 w 2937754"/>
                  <a:gd name="connsiteY14" fmla="*/ 352702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80992 w 2937754"/>
                  <a:gd name="connsiteY22" fmla="*/ 189718 h 2200442"/>
                  <a:gd name="connsiteX23" fmla="*/ 1818576 w 2937754"/>
                  <a:gd name="connsiteY23" fmla="*/ 227818 h 2200442"/>
                  <a:gd name="connsiteX24" fmla="*/ 2023893 w 2937754"/>
                  <a:gd name="connsiteY24" fmla="*/ 29555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921359 w 2937754"/>
                  <a:gd name="connsiteY0" fmla="*/ 945368 h 2200442"/>
                  <a:gd name="connsiteX1" fmla="*/ 2923476 w 2937754"/>
                  <a:gd name="connsiteY1" fmla="*/ 1030035 h 2200442"/>
                  <a:gd name="connsiteX2" fmla="*/ 2925592 w 2937754"/>
                  <a:gd name="connsiteY2" fmla="*/ 1203601 h 2200442"/>
                  <a:gd name="connsiteX3" fmla="*/ 2927709 w 2937754"/>
                  <a:gd name="connsiteY3" fmla="*/ 1525335 h 2200442"/>
                  <a:gd name="connsiteX4" fmla="*/ 2929826 w 2937754"/>
                  <a:gd name="connsiteY4" fmla="*/ 1728535 h 2200442"/>
                  <a:gd name="connsiteX5" fmla="*/ 2927709 w 2937754"/>
                  <a:gd name="connsiteY5" fmla="*/ 2037568 h 2200442"/>
                  <a:gd name="connsiteX6" fmla="*/ 2934059 w 2937754"/>
                  <a:gd name="connsiteY6" fmla="*/ 2198435 h 2200442"/>
                  <a:gd name="connsiteX7" fmla="*/ 2870559 w 2937754"/>
                  <a:gd name="connsiteY7" fmla="*/ 2115885 h 2200442"/>
                  <a:gd name="connsiteX8" fmla="*/ 2811292 w 2937754"/>
                  <a:gd name="connsiteY8" fmla="*/ 1944435 h 2200442"/>
                  <a:gd name="connsiteX9" fmla="*/ 2743560 w 2937754"/>
                  <a:gd name="connsiteY9" fmla="*/ 1760285 h 2200442"/>
                  <a:gd name="connsiteX10" fmla="*/ 2635609 w 2937754"/>
                  <a:gd name="connsiteY10" fmla="*/ 1590951 h 2200442"/>
                  <a:gd name="connsiteX11" fmla="*/ 2396426 w 2937754"/>
                  <a:gd name="connsiteY11" fmla="*/ 1262868 h 2200442"/>
                  <a:gd name="connsiteX12" fmla="*/ 2182642 w 2937754"/>
                  <a:gd name="connsiteY12" fmla="*/ 1038501 h 2200442"/>
                  <a:gd name="connsiteX13" fmla="*/ 1746609 w 2937754"/>
                  <a:gd name="connsiteY13" fmla="*/ 685018 h 2200442"/>
                  <a:gd name="connsiteX14" fmla="*/ 1137009 w 2937754"/>
                  <a:gd name="connsiteY14" fmla="*/ 352702 h 2200442"/>
                  <a:gd name="connsiteX15" fmla="*/ 781409 w 2937754"/>
                  <a:gd name="connsiteY15" fmla="*/ 213001 h 2200442"/>
                  <a:gd name="connsiteX16" fmla="*/ 421576 w 2937754"/>
                  <a:gd name="connsiteY16" fmla="*/ 90235 h 2200442"/>
                  <a:gd name="connsiteX17" fmla="*/ 121009 w 2937754"/>
                  <a:gd name="connsiteY17" fmla="*/ 14035 h 2200442"/>
                  <a:gd name="connsiteX18" fmla="*/ 13059 w 2937754"/>
                  <a:gd name="connsiteY18" fmla="*/ 1335 h 2200442"/>
                  <a:gd name="connsiteX19" fmla="*/ 398292 w 2937754"/>
                  <a:gd name="connsiteY19" fmla="*/ 1335 h 2200442"/>
                  <a:gd name="connsiteX20" fmla="*/ 878776 w 2937754"/>
                  <a:gd name="connsiteY20" fmla="*/ 9801 h 2200442"/>
                  <a:gd name="connsiteX21" fmla="*/ 1141242 w 2937754"/>
                  <a:gd name="connsiteY21" fmla="*/ 39435 h 2200442"/>
                  <a:gd name="connsiteX22" fmla="*/ 1680992 w 2937754"/>
                  <a:gd name="connsiteY22" fmla="*/ 189718 h 2200442"/>
                  <a:gd name="connsiteX23" fmla="*/ 1818576 w 2937754"/>
                  <a:gd name="connsiteY23" fmla="*/ 227818 h 2200442"/>
                  <a:gd name="connsiteX24" fmla="*/ 2023893 w 2937754"/>
                  <a:gd name="connsiteY24" fmla="*/ 295551 h 2200442"/>
                  <a:gd name="connsiteX25" fmla="*/ 2364676 w 2937754"/>
                  <a:gd name="connsiteY25" fmla="*/ 500868 h 2200442"/>
                  <a:gd name="connsiteX26" fmla="*/ 2707576 w 2937754"/>
                  <a:gd name="connsiteY26" fmla="*/ 784501 h 2200442"/>
                  <a:gd name="connsiteX27" fmla="*/ 2921359 w 2937754"/>
                  <a:gd name="connsiteY27" fmla="*/ 945368 h 2200442"/>
                  <a:gd name="connsiteX0" fmla="*/ 2892205 w 2937191"/>
                  <a:gd name="connsiteY0" fmla="*/ 942718 h 2200442"/>
                  <a:gd name="connsiteX1" fmla="*/ 2923476 w 2937191"/>
                  <a:gd name="connsiteY1" fmla="*/ 1030035 h 2200442"/>
                  <a:gd name="connsiteX2" fmla="*/ 2925592 w 2937191"/>
                  <a:gd name="connsiteY2" fmla="*/ 1203601 h 2200442"/>
                  <a:gd name="connsiteX3" fmla="*/ 2927709 w 2937191"/>
                  <a:gd name="connsiteY3" fmla="*/ 1525335 h 2200442"/>
                  <a:gd name="connsiteX4" fmla="*/ 2929826 w 2937191"/>
                  <a:gd name="connsiteY4" fmla="*/ 1728535 h 2200442"/>
                  <a:gd name="connsiteX5" fmla="*/ 2927709 w 2937191"/>
                  <a:gd name="connsiteY5" fmla="*/ 2037568 h 2200442"/>
                  <a:gd name="connsiteX6" fmla="*/ 2934059 w 2937191"/>
                  <a:gd name="connsiteY6" fmla="*/ 2198435 h 2200442"/>
                  <a:gd name="connsiteX7" fmla="*/ 2870559 w 2937191"/>
                  <a:gd name="connsiteY7" fmla="*/ 2115885 h 2200442"/>
                  <a:gd name="connsiteX8" fmla="*/ 2811292 w 2937191"/>
                  <a:gd name="connsiteY8" fmla="*/ 1944435 h 2200442"/>
                  <a:gd name="connsiteX9" fmla="*/ 2743560 w 2937191"/>
                  <a:gd name="connsiteY9" fmla="*/ 1760285 h 2200442"/>
                  <a:gd name="connsiteX10" fmla="*/ 2635609 w 2937191"/>
                  <a:gd name="connsiteY10" fmla="*/ 1590951 h 2200442"/>
                  <a:gd name="connsiteX11" fmla="*/ 2396426 w 2937191"/>
                  <a:gd name="connsiteY11" fmla="*/ 1262868 h 2200442"/>
                  <a:gd name="connsiteX12" fmla="*/ 2182642 w 2937191"/>
                  <a:gd name="connsiteY12" fmla="*/ 1038501 h 2200442"/>
                  <a:gd name="connsiteX13" fmla="*/ 1746609 w 2937191"/>
                  <a:gd name="connsiteY13" fmla="*/ 685018 h 2200442"/>
                  <a:gd name="connsiteX14" fmla="*/ 1137009 w 2937191"/>
                  <a:gd name="connsiteY14" fmla="*/ 352702 h 2200442"/>
                  <a:gd name="connsiteX15" fmla="*/ 781409 w 2937191"/>
                  <a:gd name="connsiteY15" fmla="*/ 213001 h 2200442"/>
                  <a:gd name="connsiteX16" fmla="*/ 421576 w 2937191"/>
                  <a:gd name="connsiteY16" fmla="*/ 90235 h 2200442"/>
                  <a:gd name="connsiteX17" fmla="*/ 121009 w 2937191"/>
                  <a:gd name="connsiteY17" fmla="*/ 14035 h 2200442"/>
                  <a:gd name="connsiteX18" fmla="*/ 13059 w 2937191"/>
                  <a:gd name="connsiteY18" fmla="*/ 1335 h 2200442"/>
                  <a:gd name="connsiteX19" fmla="*/ 398292 w 2937191"/>
                  <a:gd name="connsiteY19" fmla="*/ 1335 h 2200442"/>
                  <a:gd name="connsiteX20" fmla="*/ 878776 w 2937191"/>
                  <a:gd name="connsiteY20" fmla="*/ 9801 h 2200442"/>
                  <a:gd name="connsiteX21" fmla="*/ 1141242 w 2937191"/>
                  <a:gd name="connsiteY21" fmla="*/ 39435 h 2200442"/>
                  <a:gd name="connsiteX22" fmla="*/ 1680992 w 2937191"/>
                  <a:gd name="connsiteY22" fmla="*/ 189718 h 2200442"/>
                  <a:gd name="connsiteX23" fmla="*/ 1818576 w 2937191"/>
                  <a:gd name="connsiteY23" fmla="*/ 227818 h 2200442"/>
                  <a:gd name="connsiteX24" fmla="*/ 2023893 w 2937191"/>
                  <a:gd name="connsiteY24" fmla="*/ 295551 h 2200442"/>
                  <a:gd name="connsiteX25" fmla="*/ 2364676 w 2937191"/>
                  <a:gd name="connsiteY25" fmla="*/ 500868 h 2200442"/>
                  <a:gd name="connsiteX26" fmla="*/ 2707576 w 2937191"/>
                  <a:gd name="connsiteY26" fmla="*/ 784501 h 2200442"/>
                  <a:gd name="connsiteX27" fmla="*/ 2892205 w 2937191"/>
                  <a:gd name="connsiteY27" fmla="*/ 942718 h 220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937191" h="2200442">
                    <a:moveTo>
                      <a:pt x="2892205" y="942718"/>
                    </a:moveTo>
                    <a:cubicBezTo>
                      <a:pt x="2928188" y="983640"/>
                      <a:pt x="2917912" y="986555"/>
                      <a:pt x="2923476" y="1030035"/>
                    </a:cubicBezTo>
                    <a:cubicBezTo>
                      <a:pt x="2929040" y="1073515"/>
                      <a:pt x="2924887" y="1121051"/>
                      <a:pt x="2925592" y="1203601"/>
                    </a:cubicBezTo>
                    <a:cubicBezTo>
                      <a:pt x="2926298" y="1286151"/>
                      <a:pt x="2927003" y="1437846"/>
                      <a:pt x="2927709" y="1525335"/>
                    </a:cubicBezTo>
                    <a:cubicBezTo>
                      <a:pt x="2928415" y="1612824"/>
                      <a:pt x="2929826" y="1643163"/>
                      <a:pt x="2929826" y="1728535"/>
                    </a:cubicBezTo>
                    <a:cubicBezTo>
                      <a:pt x="2929826" y="1813907"/>
                      <a:pt x="2927004" y="1959251"/>
                      <a:pt x="2927709" y="2037568"/>
                    </a:cubicBezTo>
                    <a:cubicBezTo>
                      <a:pt x="2928414" y="2115885"/>
                      <a:pt x="2943584" y="2185382"/>
                      <a:pt x="2934059" y="2198435"/>
                    </a:cubicBezTo>
                    <a:cubicBezTo>
                      <a:pt x="2924534" y="2211488"/>
                      <a:pt x="2891020" y="2158218"/>
                      <a:pt x="2870559" y="2115885"/>
                    </a:cubicBezTo>
                    <a:cubicBezTo>
                      <a:pt x="2850098" y="2073552"/>
                      <a:pt x="2832459" y="2003702"/>
                      <a:pt x="2811292" y="1944435"/>
                    </a:cubicBezTo>
                    <a:cubicBezTo>
                      <a:pt x="2790126" y="1885168"/>
                      <a:pt x="2772840" y="1819199"/>
                      <a:pt x="2743560" y="1760285"/>
                    </a:cubicBezTo>
                    <a:cubicBezTo>
                      <a:pt x="2714279" y="1701371"/>
                      <a:pt x="2693465" y="1673854"/>
                      <a:pt x="2635609" y="1590951"/>
                    </a:cubicBezTo>
                    <a:cubicBezTo>
                      <a:pt x="2577753" y="1508048"/>
                      <a:pt x="2471920" y="1354943"/>
                      <a:pt x="2396426" y="1262868"/>
                    </a:cubicBezTo>
                    <a:cubicBezTo>
                      <a:pt x="2320932" y="1170793"/>
                      <a:pt x="2290945" y="1134809"/>
                      <a:pt x="2182642" y="1038501"/>
                    </a:cubicBezTo>
                    <a:cubicBezTo>
                      <a:pt x="2074339" y="942193"/>
                      <a:pt x="1920881" y="799318"/>
                      <a:pt x="1746609" y="685018"/>
                    </a:cubicBezTo>
                    <a:cubicBezTo>
                      <a:pt x="1572337" y="570718"/>
                      <a:pt x="1297876" y="427138"/>
                      <a:pt x="1137009" y="352702"/>
                    </a:cubicBezTo>
                    <a:cubicBezTo>
                      <a:pt x="976142" y="278266"/>
                      <a:pt x="900648" y="256745"/>
                      <a:pt x="781409" y="213001"/>
                    </a:cubicBezTo>
                    <a:cubicBezTo>
                      <a:pt x="662170" y="169257"/>
                      <a:pt x="531643" y="123396"/>
                      <a:pt x="421576" y="90235"/>
                    </a:cubicBezTo>
                    <a:cubicBezTo>
                      <a:pt x="311509" y="57074"/>
                      <a:pt x="189095" y="28852"/>
                      <a:pt x="121009" y="14035"/>
                    </a:cubicBezTo>
                    <a:cubicBezTo>
                      <a:pt x="52923" y="-782"/>
                      <a:pt x="-33155" y="3452"/>
                      <a:pt x="13059" y="1335"/>
                    </a:cubicBezTo>
                    <a:cubicBezTo>
                      <a:pt x="59273" y="-782"/>
                      <a:pt x="254006" y="-76"/>
                      <a:pt x="398292" y="1335"/>
                    </a:cubicBezTo>
                    <a:cubicBezTo>
                      <a:pt x="542578" y="2746"/>
                      <a:pt x="754951" y="3451"/>
                      <a:pt x="878776" y="9801"/>
                    </a:cubicBezTo>
                    <a:cubicBezTo>
                      <a:pt x="1002601" y="16151"/>
                      <a:pt x="1007539" y="9449"/>
                      <a:pt x="1141242" y="39435"/>
                    </a:cubicBezTo>
                    <a:cubicBezTo>
                      <a:pt x="1274945" y="69421"/>
                      <a:pt x="1568103" y="158321"/>
                      <a:pt x="1680992" y="189718"/>
                    </a:cubicBezTo>
                    <a:cubicBezTo>
                      <a:pt x="1793881" y="221115"/>
                      <a:pt x="1761426" y="210179"/>
                      <a:pt x="1818576" y="227818"/>
                    </a:cubicBezTo>
                    <a:cubicBezTo>
                      <a:pt x="1875726" y="245457"/>
                      <a:pt x="1932876" y="250043"/>
                      <a:pt x="2023893" y="295551"/>
                    </a:cubicBezTo>
                    <a:cubicBezTo>
                      <a:pt x="2114910" y="341059"/>
                      <a:pt x="2246143" y="418318"/>
                      <a:pt x="2364676" y="500868"/>
                    </a:cubicBezTo>
                    <a:cubicBezTo>
                      <a:pt x="2483209" y="583418"/>
                      <a:pt x="2619655" y="710859"/>
                      <a:pt x="2707576" y="784501"/>
                    </a:cubicBezTo>
                    <a:cubicBezTo>
                      <a:pt x="2795497" y="858143"/>
                      <a:pt x="2856222" y="901796"/>
                      <a:pt x="2892205" y="942718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1" name="Freeform 94">
                <a:extLst>
                  <a:ext uri="{FF2B5EF4-FFF2-40B4-BE49-F238E27FC236}">
                    <a16:creationId xmlns:a16="http://schemas.microsoft.com/office/drawing/2014/main" id="{D32E7F92-5FA4-A884-2309-A6C27E387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1117600"/>
              </a:xfrm>
              <a:custGeom>
                <a:avLst/>
                <a:gdLst>
                  <a:gd name="T0" fmla="*/ 0 w 5592"/>
                  <a:gd name="T1" fmla="*/ 0 h 1259"/>
                  <a:gd name="T2" fmla="*/ 224 w 5592"/>
                  <a:gd name="T3" fmla="*/ 0 h 1259"/>
                  <a:gd name="T4" fmla="*/ 447 w 5592"/>
                  <a:gd name="T5" fmla="*/ 0 h 1259"/>
                  <a:gd name="T6" fmla="*/ 671 w 5592"/>
                  <a:gd name="T7" fmla="*/ 1 h 1259"/>
                  <a:gd name="T8" fmla="*/ 895 w 5592"/>
                  <a:gd name="T9" fmla="*/ 2 h 1259"/>
                  <a:gd name="T10" fmla="*/ 1118 w 5592"/>
                  <a:gd name="T11" fmla="*/ 4 h 1259"/>
                  <a:gd name="T12" fmla="*/ 1342 w 5592"/>
                  <a:gd name="T13" fmla="*/ 6 h 1259"/>
                  <a:gd name="T14" fmla="*/ 1566 w 5592"/>
                  <a:gd name="T15" fmla="*/ 8 h 1259"/>
                  <a:gd name="T16" fmla="*/ 1789 w 5592"/>
                  <a:gd name="T17" fmla="*/ 12 h 1259"/>
                  <a:gd name="T18" fmla="*/ 2013 w 5592"/>
                  <a:gd name="T19" fmla="*/ 16 h 1259"/>
                  <a:gd name="T20" fmla="*/ 2237 w 5592"/>
                  <a:gd name="T21" fmla="*/ 23 h 1259"/>
                  <a:gd name="T22" fmla="*/ 2460 w 5592"/>
                  <a:gd name="T23" fmla="*/ 31 h 1259"/>
                  <a:gd name="T24" fmla="*/ 2684 w 5592"/>
                  <a:gd name="T25" fmla="*/ 41 h 1259"/>
                  <a:gd name="T26" fmla="*/ 2908 w 5592"/>
                  <a:gd name="T27" fmla="*/ 54 h 1259"/>
                  <a:gd name="T28" fmla="*/ 3131 w 5592"/>
                  <a:gd name="T29" fmla="*/ 73 h 1259"/>
                  <a:gd name="T30" fmla="*/ 3355 w 5592"/>
                  <a:gd name="T31" fmla="*/ 98 h 1259"/>
                  <a:gd name="T32" fmla="*/ 3579 w 5592"/>
                  <a:gd name="T33" fmla="*/ 132 h 1259"/>
                  <a:gd name="T34" fmla="*/ 3802 w 5592"/>
                  <a:gd name="T35" fmla="*/ 178 h 1259"/>
                  <a:gd name="T36" fmla="*/ 4026 w 5592"/>
                  <a:gd name="T37" fmla="*/ 240 h 1259"/>
                  <a:gd name="T38" fmla="*/ 4250 w 5592"/>
                  <a:gd name="T39" fmla="*/ 320 h 1259"/>
                  <a:gd name="T40" fmla="*/ 4473 w 5592"/>
                  <a:gd name="T41" fmla="*/ 423 h 1259"/>
                  <a:gd name="T42" fmla="*/ 4697 w 5592"/>
                  <a:gd name="T43" fmla="*/ 547 h 1259"/>
                  <a:gd name="T44" fmla="*/ 4921 w 5592"/>
                  <a:gd name="T45" fmla="*/ 691 h 1259"/>
                  <a:gd name="T46" fmla="*/ 5144 w 5592"/>
                  <a:gd name="T47" fmla="*/ 859 h 1259"/>
                  <a:gd name="T48" fmla="*/ 5368 w 5592"/>
                  <a:gd name="T49" fmla="*/ 1054 h 1259"/>
                  <a:gd name="T50" fmla="*/ 5592 w 5592"/>
                  <a:gd name="T51" fmla="*/ 1259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1259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1"/>
                    </a:lnTo>
                    <a:lnTo>
                      <a:pt x="895" y="2"/>
                    </a:lnTo>
                    <a:lnTo>
                      <a:pt x="1118" y="4"/>
                    </a:lnTo>
                    <a:lnTo>
                      <a:pt x="1342" y="6"/>
                    </a:lnTo>
                    <a:lnTo>
                      <a:pt x="1566" y="8"/>
                    </a:lnTo>
                    <a:lnTo>
                      <a:pt x="1789" y="12"/>
                    </a:lnTo>
                    <a:lnTo>
                      <a:pt x="2013" y="16"/>
                    </a:lnTo>
                    <a:lnTo>
                      <a:pt x="2237" y="23"/>
                    </a:lnTo>
                    <a:lnTo>
                      <a:pt x="2460" y="31"/>
                    </a:lnTo>
                    <a:lnTo>
                      <a:pt x="2684" y="41"/>
                    </a:lnTo>
                    <a:lnTo>
                      <a:pt x="2908" y="54"/>
                    </a:lnTo>
                    <a:lnTo>
                      <a:pt x="3131" y="73"/>
                    </a:lnTo>
                    <a:lnTo>
                      <a:pt x="3355" y="98"/>
                    </a:lnTo>
                    <a:lnTo>
                      <a:pt x="3579" y="132"/>
                    </a:lnTo>
                    <a:lnTo>
                      <a:pt x="3802" y="178"/>
                    </a:lnTo>
                    <a:lnTo>
                      <a:pt x="4026" y="240"/>
                    </a:lnTo>
                    <a:lnTo>
                      <a:pt x="4250" y="320"/>
                    </a:lnTo>
                    <a:lnTo>
                      <a:pt x="4473" y="423"/>
                    </a:lnTo>
                    <a:lnTo>
                      <a:pt x="4697" y="547"/>
                    </a:lnTo>
                    <a:lnTo>
                      <a:pt x="4921" y="691"/>
                    </a:lnTo>
                    <a:lnTo>
                      <a:pt x="5144" y="859"/>
                    </a:lnTo>
                    <a:lnTo>
                      <a:pt x="5368" y="1054"/>
                    </a:lnTo>
                    <a:lnTo>
                      <a:pt x="5592" y="1259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99">
                <a:extLst>
                  <a:ext uri="{FF2B5EF4-FFF2-40B4-BE49-F238E27FC236}">
                    <a16:creationId xmlns:a16="http://schemas.microsoft.com/office/drawing/2014/main" id="{2F9AF3A5-40BB-670B-C7C2-02BCBF12F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2146300"/>
              </a:xfrm>
              <a:custGeom>
                <a:avLst/>
                <a:gdLst>
                  <a:gd name="T0" fmla="*/ 0 w 5592"/>
                  <a:gd name="T1" fmla="*/ 0 h 2418"/>
                  <a:gd name="T2" fmla="*/ 224 w 5592"/>
                  <a:gd name="T3" fmla="*/ 0 h 2418"/>
                  <a:gd name="T4" fmla="*/ 447 w 5592"/>
                  <a:gd name="T5" fmla="*/ 0 h 2418"/>
                  <a:gd name="T6" fmla="*/ 671 w 5592"/>
                  <a:gd name="T7" fmla="*/ 1 h 2418"/>
                  <a:gd name="T8" fmla="*/ 895 w 5592"/>
                  <a:gd name="T9" fmla="*/ 3 h 2418"/>
                  <a:gd name="T10" fmla="*/ 1118 w 5592"/>
                  <a:gd name="T11" fmla="*/ 8 h 2418"/>
                  <a:gd name="T12" fmla="*/ 1342 w 5592"/>
                  <a:gd name="T13" fmla="*/ 15 h 2418"/>
                  <a:gd name="T14" fmla="*/ 1566 w 5592"/>
                  <a:gd name="T15" fmla="*/ 27 h 2418"/>
                  <a:gd name="T16" fmla="*/ 1789 w 5592"/>
                  <a:gd name="T17" fmla="*/ 44 h 2418"/>
                  <a:gd name="T18" fmla="*/ 2013 w 5592"/>
                  <a:gd name="T19" fmla="*/ 66 h 2418"/>
                  <a:gd name="T20" fmla="*/ 2237 w 5592"/>
                  <a:gd name="T21" fmla="*/ 98 h 2418"/>
                  <a:gd name="T22" fmla="*/ 2460 w 5592"/>
                  <a:gd name="T23" fmla="*/ 139 h 2418"/>
                  <a:gd name="T24" fmla="*/ 2684 w 5592"/>
                  <a:gd name="T25" fmla="*/ 189 h 2418"/>
                  <a:gd name="T26" fmla="*/ 2908 w 5592"/>
                  <a:gd name="T27" fmla="*/ 253 h 2418"/>
                  <a:gd name="T28" fmla="*/ 3131 w 5592"/>
                  <a:gd name="T29" fmla="*/ 328 h 2418"/>
                  <a:gd name="T30" fmla="*/ 3355 w 5592"/>
                  <a:gd name="T31" fmla="*/ 413 h 2418"/>
                  <a:gd name="T32" fmla="*/ 3579 w 5592"/>
                  <a:gd name="T33" fmla="*/ 503 h 2418"/>
                  <a:gd name="T34" fmla="*/ 3802 w 5592"/>
                  <a:gd name="T35" fmla="*/ 614 h 2418"/>
                  <a:gd name="T36" fmla="*/ 4026 w 5592"/>
                  <a:gd name="T37" fmla="*/ 736 h 2418"/>
                  <a:gd name="T38" fmla="*/ 4250 w 5592"/>
                  <a:gd name="T39" fmla="*/ 871 h 2418"/>
                  <a:gd name="T40" fmla="*/ 4473 w 5592"/>
                  <a:gd name="T41" fmla="*/ 1031 h 2418"/>
                  <a:gd name="T42" fmla="*/ 4697 w 5592"/>
                  <a:gd name="T43" fmla="*/ 1214 h 2418"/>
                  <a:gd name="T44" fmla="*/ 4921 w 5592"/>
                  <a:gd name="T45" fmla="*/ 1433 h 2418"/>
                  <a:gd name="T46" fmla="*/ 5144 w 5592"/>
                  <a:gd name="T47" fmla="*/ 1702 h 2418"/>
                  <a:gd name="T48" fmla="*/ 5368 w 5592"/>
                  <a:gd name="T49" fmla="*/ 2026 h 2418"/>
                  <a:gd name="T50" fmla="*/ 5592 w 5592"/>
                  <a:gd name="T51" fmla="*/ 2418 h 2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2418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1"/>
                    </a:lnTo>
                    <a:lnTo>
                      <a:pt x="895" y="3"/>
                    </a:lnTo>
                    <a:lnTo>
                      <a:pt x="1118" y="8"/>
                    </a:lnTo>
                    <a:lnTo>
                      <a:pt x="1342" y="15"/>
                    </a:lnTo>
                    <a:lnTo>
                      <a:pt x="1566" y="27"/>
                    </a:lnTo>
                    <a:lnTo>
                      <a:pt x="1789" y="44"/>
                    </a:lnTo>
                    <a:lnTo>
                      <a:pt x="2013" y="66"/>
                    </a:lnTo>
                    <a:lnTo>
                      <a:pt x="2237" y="98"/>
                    </a:lnTo>
                    <a:lnTo>
                      <a:pt x="2460" y="139"/>
                    </a:lnTo>
                    <a:lnTo>
                      <a:pt x="2684" y="189"/>
                    </a:lnTo>
                    <a:lnTo>
                      <a:pt x="2908" y="253"/>
                    </a:lnTo>
                    <a:lnTo>
                      <a:pt x="3131" y="328"/>
                    </a:lnTo>
                    <a:lnTo>
                      <a:pt x="3355" y="413"/>
                    </a:lnTo>
                    <a:lnTo>
                      <a:pt x="3579" y="503"/>
                    </a:lnTo>
                    <a:lnTo>
                      <a:pt x="3802" y="614"/>
                    </a:lnTo>
                    <a:lnTo>
                      <a:pt x="4026" y="736"/>
                    </a:lnTo>
                    <a:lnTo>
                      <a:pt x="4250" y="871"/>
                    </a:lnTo>
                    <a:lnTo>
                      <a:pt x="4473" y="1031"/>
                    </a:lnTo>
                    <a:lnTo>
                      <a:pt x="4697" y="1214"/>
                    </a:lnTo>
                    <a:lnTo>
                      <a:pt x="4921" y="1433"/>
                    </a:lnTo>
                    <a:lnTo>
                      <a:pt x="5144" y="1702"/>
                    </a:lnTo>
                    <a:lnTo>
                      <a:pt x="5368" y="2026"/>
                    </a:lnTo>
                    <a:lnTo>
                      <a:pt x="5592" y="2418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0">
                <a:extLst>
                  <a:ext uri="{FF2B5EF4-FFF2-40B4-BE49-F238E27FC236}">
                    <a16:creationId xmlns:a16="http://schemas.microsoft.com/office/drawing/2014/main" id="{D964E0CF-9AC0-B30B-1943-BAF6DDAF7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2289175"/>
              </a:xfrm>
              <a:custGeom>
                <a:avLst/>
                <a:gdLst>
                  <a:gd name="T0" fmla="*/ 0 w 5592"/>
                  <a:gd name="T1" fmla="*/ 0 h 2579"/>
                  <a:gd name="T2" fmla="*/ 224 w 5592"/>
                  <a:gd name="T3" fmla="*/ 0 h 2579"/>
                  <a:gd name="T4" fmla="*/ 447 w 5592"/>
                  <a:gd name="T5" fmla="*/ 0 h 2579"/>
                  <a:gd name="T6" fmla="*/ 671 w 5592"/>
                  <a:gd name="T7" fmla="*/ 1 h 2579"/>
                  <a:gd name="T8" fmla="*/ 895 w 5592"/>
                  <a:gd name="T9" fmla="*/ 4 h 2579"/>
                  <a:gd name="T10" fmla="*/ 1118 w 5592"/>
                  <a:gd name="T11" fmla="*/ 9 h 2579"/>
                  <a:gd name="T12" fmla="*/ 1342 w 5592"/>
                  <a:gd name="T13" fmla="*/ 16 h 2579"/>
                  <a:gd name="T14" fmla="*/ 1566 w 5592"/>
                  <a:gd name="T15" fmla="*/ 28 h 2579"/>
                  <a:gd name="T16" fmla="*/ 1789 w 5592"/>
                  <a:gd name="T17" fmla="*/ 48 h 2579"/>
                  <a:gd name="T18" fmla="*/ 2013 w 5592"/>
                  <a:gd name="T19" fmla="*/ 72 h 2579"/>
                  <a:gd name="T20" fmla="*/ 2237 w 5592"/>
                  <a:gd name="T21" fmla="*/ 103 h 2579"/>
                  <a:gd name="T22" fmla="*/ 2460 w 5592"/>
                  <a:gd name="T23" fmla="*/ 140 h 2579"/>
                  <a:gd name="T24" fmla="*/ 2684 w 5592"/>
                  <a:gd name="T25" fmla="*/ 186 h 2579"/>
                  <a:gd name="T26" fmla="*/ 2908 w 5592"/>
                  <a:gd name="T27" fmla="*/ 240 h 2579"/>
                  <a:gd name="T28" fmla="*/ 3131 w 5592"/>
                  <a:gd name="T29" fmla="*/ 306 h 2579"/>
                  <a:gd name="T30" fmla="*/ 3355 w 5592"/>
                  <a:gd name="T31" fmla="*/ 385 h 2579"/>
                  <a:gd name="T32" fmla="*/ 3579 w 5592"/>
                  <a:gd name="T33" fmla="*/ 468 h 2579"/>
                  <a:gd name="T34" fmla="*/ 3802 w 5592"/>
                  <a:gd name="T35" fmla="*/ 566 h 2579"/>
                  <a:gd name="T36" fmla="*/ 4026 w 5592"/>
                  <a:gd name="T37" fmla="*/ 657 h 2579"/>
                  <a:gd name="T38" fmla="*/ 4250 w 5592"/>
                  <a:gd name="T39" fmla="*/ 759 h 2579"/>
                  <a:gd name="T40" fmla="*/ 4473 w 5592"/>
                  <a:gd name="T41" fmla="*/ 880 h 2579"/>
                  <a:gd name="T42" fmla="*/ 4697 w 5592"/>
                  <a:gd name="T43" fmla="*/ 1028 h 2579"/>
                  <a:gd name="T44" fmla="*/ 4921 w 5592"/>
                  <a:gd name="T45" fmla="*/ 1258 h 2579"/>
                  <a:gd name="T46" fmla="*/ 5144 w 5592"/>
                  <a:gd name="T47" fmla="*/ 1547 h 2579"/>
                  <a:gd name="T48" fmla="*/ 5368 w 5592"/>
                  <a:gd name="T49" fmla="*/ 1976 h 2579"/>
                  <a:gd name="T50" fmla="*/ 5592 w 5592"/>
                  <a:gd name="T51" fmla="*/ 2579 h 2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2579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1"/>
                    </a:lnTo>
                    <a:lnTo>
                      <a:pt x="895" y="4"/>
                    </a:lnTo>
                    <a:lnTo>
                      <a:pt x="1118" y="9"/>
                    </a:lnTo>
                    <a:lnTo>
                      <a:pt x="1342" y="16"/>
                    </a:lnTo>
                    <a:lnTo>
                      <a:pt x="1566" y="28"/>
                    </a:lnTo>
                    <a:lnTo>
                      <a:pt x="1789" y="48"/>
                    </a:lnTo>
                    <a:lnTo>
                      <a:pt x="2013" y="72"/>
                    </a:lnTo>
                    <a:lnTo>
                      <a:pt x="2237" y="103"/>
                    </a:lnTo>
                    <a:lnTo>
                      <a:pt x="2460" y="140"/>
                    </a:lnTo>
                    <a:lnTo>
                      <a:pt x="2684" y="186"/>
                    </a:lnTo>
                    <a:lnTo>
                      <a:pt x="2908" y="240"/>
                    </a:lnTo>
                    <a:lnTo>
                      <a:pt x="3131" y="306"/>
                    </a:lnTo>
                    <a:lnTo>
                      <a:pt x="3355" y="385"/>
                    </a:lnTo>
                    <a:lnTo>
                      <a:pt x="3579" y="468"/>
                    </a:lnTo>
                    <a:lnTo>
                      <a:pt x="3802" y="566"/>
                    </a:lnTo>
                    <a:lnTo>
                      <a:pt x="4026" y="657"/>
                    </a:lnTo>
                    <a:lnTo>
                      <a:pt x="4250" y="759"/>
                    </a:lnTo>
                    <a:lnTo>
                      <a:pt x="4473" y="880"/>
                    </a:lnTo>
                    <a:lnTo>
                      <a:pt x="4697" y="1028"/>
                    </a:lnTo>
                    <a:lnTo>
                      <a:pt x="4921" y="1258"/>
                    </a:lnTo>
                    <a:lnTo>
                      <a:pt x="5144" y="1547"/>
                    </a:lnTo>
                    <a:lnTo>
                      <a:pt x="5368" y="1976"/>
                    </a:lnTo>
                    <a:lnTo>
                      <a:pt x="5592" y="2579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1">
                <a:extLst>
                  <a:ext uri="{FF2B5EF4-FFF2-40B4-BE49-F238E27FC236}">
                    <a16:creationId xmlns:a16="http://schemas.microsoft.com/office/drawing/2014/main" id="{A4107DA0-0C5A-ABB3-CF7C-9D0376A69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1636713"/>
              </a:xfrm>
              <a:custGeom>
                <a:avLst/>
                <a:gdLst>
                  <a:gd name="T0" fmla="*/ 0 w 5592"/>
                  <a:gd name="T1" fmla="*/ 0 h 1845"/>
                  <a:gd name="T2" fmla="*/ 224 w 5592"/>
                  <a:gd name="T3" fmla="*/ 0 h 1845"/>
                  <a:gd name="T4" fmla="*/ 447 w 5592"/>
                  <a:gd name="T5" fmla="*/ 0 h 1845"/>
                  <a:gd name="T6" fmla="*/ 671 w 5592"/>
                  <a:gd name="T7" fmla="*/ 1 h 1845"/>
                  <a:gd name="T8" fmla="*/ 895 w 5592"/>
                  <a:gd name="T9" fmla="*/ 2 h 1845"/>
                  <a:gd name="T10" fmla="*/ 1118 w 5592"/>
                  <a:gd name="T11" fmla="*/ 6 h 1845"/>
                  <a:gd name="T12" fmla="*/ 1342 w 5592"/>
                  <a:gd name="T13" fmla="*/ 12 h 1845"/>
                  <a:gd name="T14" fmla="*/ 1566 w 5592"/>
                  <a:gd name="T15" fmla="*/ 22 h 1845"/>
                  <a:gd name="T16" fmla="*/ 1789 w 5592"/>
                  <a:gd name="T17" fmla="*/ 38 h 1845"/>
                  <a:gd name="T18" fmla="*/ 2013 w 5592"/>
                  <a:gd name="T19" fmla="*/ 56 h 1845"/>
                  <a:gd name="T20" fmla="*/ 2237 w 5592"/>
                  <a:gd name="T21" fmla="*/ 81 h 1845"/>
                  <a:gd name="T22" fmla="*/ 2460 w 5592"/>
                  <a:gd name="T23" fmla="*/ 111 h 1845"/>
                  <a:gd name="T24" fmla="*/ 2684 w 5592"/>
                  <a:gd name="T25" fmla="*/ 151 h 1845"/>
                  <a:gd name="T26" fmla="*/ 2908 w 5592"/>
                  <a:gd name="T27" fmla="*/ 192 h 1845"/>
                  <a:gd name="T28" fmla="*/ 3131 w 5592"/>
                  <a:gd name="T29" fmla="*/ 249 h 1845"/>
                  <a:gd name="T30" fmla="*/ 3355 w 5592"/>
                  <a:gd name="T31" fmla="*/ 315 h 1845"/>
                  <a:gd name="T32" fmla="*/ 3579 w 5592"/>
                  <a:gd name="T33" fmla="*/ 395 h 1845"/>
                  <a:gd name="T34" fmla="*/ 3802 w 5592"/>
                  <a:gd name="T35" fmla="*/ 475 h 1845"/>
                  <a:gd name="T36" fmla="*/ 4026 w 5592"/>
                  <a:gd name="T37" fmla="*/ 558 h 1845"/>
                  <a:gd name="T38" fmla="*/ 4250 w 5592"/>
                  <a:gd name="T39" fmla="*/ 658 h 1845"/>
                  <a:gd name="T40" fmla="*/ 4473 w 5592"/>
                  <a:gd name="T41" fmla="*/ 762 h 1845"/>
                  <a:gd name="T42" fmla="*/ 4697 w 5592"/>
                  <a:gd name="T43" fmla="*/ 893 h 1845"/>
                  <a:gd name="T44" fmla="*/ 4921 w 5592"/>
                  <a:gd name="T45" fmla="*/ 1079 h 1845"/>
                  <a:gd name="T46" fmla="*/ 5144 w 5592"/>
                  <a:gd name="T47" fmla="*/ 1282 h 1845"/>
                  <a:gd name="T48" fmla="*/ 5368 w 5592"/>
                  <a:gd name="T49" fmla="*/ 1504 h 1845"/>
                  <a:gd name="T50" fmla="*/ 5592 w 5592"/>
                  <a:gd name="T51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1845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1"/>
                    </a:lnTo>
                    <a:lnTo>
                      <a:pt x="895" y="2"/>
                    </a:lnTo>
                    <a:lnTo>
                      <a:pt x="1118" y="6"/>
                    </a:lnTo>
                    <a:lnTo>
                      <a:pt x="1342" y="12"/>
                    </a:lnTo>
                    <a:lnTo>
                      <a:pt x="1566" y="22"/>
                    </a:lnTo>
                    <a:lnTo>
                      <a:pt x="1789" y="38"/>
                    </a:lnTo>
                    <a:lnTo>
                      <a:pt x="2013" y="56"/>
                    </a:lnTo>
                    <a:lnTo>
                      <a:pt x="2237" y="81"/>
                    </a:lnTo>
                    <a:lnTo>
                      <a:pt x="2460" y="111"/>
                    </a:lnTo>
                    <a:lnTo>
                      <a:pt x="2684" y="151"/>
                    </a:lnTo>
                    <a:lnTo>
                      <a:pt x="2908" y="192"/>
                    </a:lnTo>
                    <a:lnTo>
                      <a:pt x="3131" y="249"/>
                    </a:lnTo>
                    <a:lnTo>
                      <a:pt x="3355" y="315"/>
                    </a:lnTo>
                    <a:lnTo>
                      <a:pt x="3579" y="395"/>
                    </a:lnTo>
                    <a:lnTo>
                      <a:pt x="3802" y="475"/>
                    </a:lnTo>
                    <a:lnTo>
                      <a:pt x="4026" y="558"/>
                    </a:lnTo>
                    <a:lnTo>
                      <a:pt x="4250" y="658"/>
                    </a:lnTo>
                    <a:lnTo>
                      <a:pt x="4473" y="762"/>
                    </a:lnTo>
                    <a:lnTo>
                      <a:pt x="4697" y="893"/>
                    </a:lnTo>
                    <a:lnTo>
                      <a:pt x="4921" y="1079"/>
                    </a:lnTo>
                    <a:lnTo>
                      <a:pt x="5144" y="1282"/>
                    </a:lnTo>
                    <a:lnTo>
                      <a:pt x="5368" y="1504"/>
                    </a:lnTo>
                    <a:lnTo>
                      <a:pt x="5592" y="1845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02">
                <a:extLst>
                  <a:ext uri="{FF2B5EF4-FFF2-40B4-BE49-F238E27FC236}">
                    <a16:creationId xmlns:a16="http://schemas.microsoft.com/office/drawing/2014/main" id="{AFCE9F85-0D21-B171-95A4-79443BD06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1847850"/>
              </a:xfrm>
              <a:custGeom>
                <a:avLst/>
                <a:gdLst>
                  <a:gd name="T0" fmla="*/ 0 w 5592"/>
                  <a:gd name="T1" fmla="*/ 0 h 2082"/>
                  <a:gd name="T2" fmla="*/ 224 w 5592"/>
                  <a:gd name="T3" fmla="*/ 0 h 2082"/>
                  <a:gd name="T4" fmla="*/ 447 w 5592"/>
                  <a:gd name="T5" fmla="*/ 0 h 2082"/>
                  <a:gd name="T6" fmla="*/ 671 w 5592"/>
                  <a:gd name="T7" fmla="*/ 2 h 2082"/>
                  <a:gd name="T8" fmla="*/ 895 w 5592"/>
                  <a:gd name="T9" fmla="*/ 5 h 2082"/>
                  <a:gd name="T10" fmla="*/ 1118 w 5592"/>
                  <a:gd name="T11" fmla="*/ 10 h 2082"/>
                  <a:gd name="T12" fmla="*/ 1342 w 5592"/>
                  <a:gd name="T13" fmla="*/ 19 h 2082"/>
                  <a:gd name="T14" fmla="*/ 1566 w 5592"/>
                  <a:gd name="T15" fmla="*/ 32 h 2082"/>
                  <a:gd name="T16" fmla="*/ 1789 w 5592"/>
                  <a:gd name="T17" fmla="*/ 50 h 2082"/>
                  <a:gd name="T18" fmla="*/ 2013 w 5592"/>
                  <a:gd name="T19" fmla="*/ 75 h 2082"/>
                  <a:gd name="T20" fmla="*/ 2237 w 5592"/>
                  <a:gd name="T21" fmla="*/ 104 h 2082"/>
                  <a:gd name="T22" fmla="*/ 2460 w 5592"/>
                  <a:gd name="T23" fmla="*/ 141 h 2082"/>
                  <a:gd name="T24" fmla="*/ 2684 w 5592"/>
                  <a:gd name="T25" fmla="*/ 183 h 2082"/>
                  <a:gd name="T26" fmla="*/ 2908 w 5592"/>
                  <a:gd name="T27" fmla="*/ 232 h 2082"/>
                  <a:gd name="T28" fmla="*/ 3131 w 5592"/>
                  <a:gd name="T29" fmla="*/ 289 h 2082"/>
                  <a:gd name="T30" fmla="*/ 3355 w 5592"/>
                  <a:gd name="T31" fmla="*/ 357 h 2082"/>
                  <a:gd name="T32" fmla="*/ 3579 w 5592"/>
                  <a:gd name="T33" fmla="*/ 436 h 2082"/>
                  <a:gd name="T34" fmla="*/ 3802 w 5592"/>
                  <a:gd name="T35" fmla="*/ 518 h 2082"/>
                  <a:gd name="T36" fmla="*/ 4026 w 5592"/>
                  <a:gd name="T37" fmla="*/ 613 h 2082"/>
                  <a:gd name="T38" fmla="*/ 4250 w 5592"/>
                  <a:gd name="T39" fmla="*/ 712 h 2082"/>
                  <a:gd name="T40" fmla="*/ 4473 w 5592"/>
                  <a:gd name="T41" fmla="*/ 832 h 2082"/>
                  <a:gd name="T42" fmla="*/ 4697 w 5592"/>
                  <a:gd name="T43" fmla="*/ 999 h 2082"/>
                  <a:gd name="T44" fmla="*/ 4921 w 5592"/>
                  <a:gd name="T45" fmla="*/ 1218 h 2082"/>
                  <a:gd name="T46" fmla="*/ 5144 w 5592"/>
                  <a:gd name="T47" fmla="*/ 1482 h 2082"/>
                  <a:gd name="T48" fmla="*/ 5368 w 5592"/>
                  <a:gd name="T49" fmla="*/ 1773 h 2082"/>
                  <a:gd name="T50" fmla="*/ 5592 w 5592"/>
                  <a:gd name="T51" fmla="*/ 2082 h 2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2082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2"/>
                    </a:lnTo>
                    <a:lnTo>
                      <a:pt x="895" y="5"/>
                    </a:lnTo>
                    <a:lnTo>
                      <a:pt x="1118" y="10"/>
                    </a:lnTo>
                    <a:lnTo>
                      <a:pt x="1342" y="19"/>
                    </a:lnTo>
                    <a:lnTo>
                      <a:pt x="1566" y="32"/>
                    </a:lnTo>
                    <a:lnTo>
                      <a:pt x="1789" y="50"/>
                    </a:lnTo>
                    <a:lnTo>
                      <a:pt x="2013" y="75"/>
                    </a:lnTo>
                    <a:lnTo>
                      <a:pt x="2237" y="104"/>
                    </a:lnTo>
                    <a:lnTo>
                      <a:pt x="2460" y="141"/>
                    </a:lnTo>
                    <a:lnTo>
                      <a:pt x="2684" y="183"/>
                    </a:lnTo>
                    <a:lnTo>
                      <a:pt x="2908" y="232"/>
                    </a:lnTo>
                    <a:lnTo>
                      <a:pt x="3131" y="289"/>
                    </a:lnTo>
                    <a:lnTo>
                      <a:pt x="3355" y="357"/>
                    </a:lnTo>
                    <a:lnTo>
                      <a:pt x="3579" y="436"/>
                    </a:lnTo>
                    <a:lnTo>
                      <a:pt x="3802" y="518"/>
                    </a:lnTo>
                    <a:lnTo>
                      <a:pt x="4026" y="613"/>
                    </a:lnTo>
                    <a:lnTo>
                      <a:pt x="4250" y="712"/>
                    </a:lnTo>
                    <a:lnTo>
                      <a:pt x="4473" y="832"/>
                    </a:lnTo>
                    <a:lnTo>
                      <a:pt x="4697" y="999"/>
                    </a:lnTo>
                    <a:lnTo>
                      <a:pt x="4921" y="1218"/>
                    </a:lnTo>
                    <a:lnTo>
                      <a:pt x="5144" y="1482"/>
                    </a:lnTo>
                    <a:lnTo>
                      <a:pt x="5368" y="1773"/>
                    </a:lnTo>
                    <a:lnTo>
                      <a:pt x="5592" y="2082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103">
                <a:extLst>
                  <a:ext uri="{FF2B5EF4-FFF2-40B4-BE49-F238E27FC236}">
                    <a16:creationId xmlns:a16="http://schemas.microsoft.com/office/drawing/2014/main" id="{B048FF5A-4882-2C4C-505C-B2DBAF31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1331913"/>
              </a:xfrm>
              <a:custGeom>
                <a:avLst/>
                <a:gdLst>
                  <a:gd name="T0" fmla="*/ 0 w 5592"/>
                  <a:gd name="T1" fmla="*/ 0 h 1500"/>
                  <a:gd name="T2" fmla="*/ 224 w 5592"/>
                  <a:gd name="T3" fmla="*/ 0 h 1500"/>
                  <a:gd name="T4" fmla="*/ 447 w 5592"/>
                  <a:gd name="T5" fmla="*/ 2 h 1500"/>
                  <a:gd name="T6" fmla="*/ 671 w 5592"/>
                  <a:gd name="T7" fmla="*/ 4 h 1500"/>
                  <a:gd name="T8" fmla="*/ 895 w 5592"/>
                  <a:gd name="T9" fmla="*/ 7 h 1500"/>
                  <a:gd name="T10" fmla="*/ 1118 w 5592"/>
                  <a:gd name="T11" fmla="*/ 12 h 1500"/>
                  <a:gd name="T12" fmla="*/ 1342 w 5592"/>
                  <a:gd name="T13" fmla="*/ 18 h 1500"/>
                  <a:gd name="T14" fmla="*/ 1566 w 5592"/>
                  <a:gd name="T15" fmla="*/ 27 h 1500"/>
                  <a:gd name="T16" fmla="*/ 1789 w 5592"/>
                  <a:gd name="T17" fmla="*/ 39 h 1500"/>
                  <a:gd name="T18" fmla="*/ 2013 w 5592"/>
                  <a:gd name="T19" fmla="*/ 51 h 1500"/>
                  <a:gd name="T20" fmla="*/ 2237 w 5592"/>
                  <a:gd name="T21" fmla="*/ 74 h 1500"/>
                  <a:gd name="T22" fmla="*/ 2460 w 5592"/>
                  <a:gd name="T23" fmla="*/ 102 h 1500"/>
                  <a:gd name="T24" fmla="*/ 2684 w 5592"/>
                  <a:gd name="T25" fmla="*/ 139 h 1500"/>
                  <a:gd name="T26" fmla="*/ 2908 w 5592"/>
                  <a:gd name="T27" fmla="*/ 177 h 1500"/>
                  <a:gd name="T28" fmla="*/ 3131 w 5592"/>
                  <a:gd name="T29" fmla="*/ 226 h 1500"/>
                  <a:gd name="T30" fmla="*/ 3355 w 5592"/>
                  <a:gd name="T31" fmla="*/ 286 h 1500"/>
                  <a:gd name="T32" fmla="*/ 3579 w 5592"/>
                  <a:gd name="T33" fmla="*/ 366 h 1500"/>
                  <a:gd name="T34" fmla="*/ 3802 w 5592"/>
                  <a:gd name="T35" fmla="*/ 452 h 1500"/>
                  <a:gd name="T36" fmla="*/ 4026 w 5592"/>
                  <a:gd name="T37" fmla="*/ 546 h 1500"/>
                  <a:gd name="T38" fmla="*/ 4250 w 5592"/>
                  <a:gd name="T39" fmla="*/ 653 h 1500"/>
                  <a:gd name="T40" fmla="*/ 4473 w 5592"/>
                  <a:gd name="T41" fmla="*/ 768 h 1500"/>
                  <a:gd name="T42" fmla="*/ 4697 w 5592"/>
                  <a:gd name="T43" fmla="*/ 899 h 1500"/>
                  <a:gd name="T44" fmla="*/ 4921 w 5592"/>
                  <a:gd name="T45" fmla="*/ 1039 h 1500"/>
                  <a:gd name="T46" fmla="*/ 5144 w 5592"/>
                  <a:gd name="T47" fmla="*/ 1199 h 1500"/>
                  <a:gd name="T48" fmla="*/ 5368 w 5592"/>
                  <a:gd name="T49" fmla="*/ 1356 h 1500"/>
                  <a:gd name="T50" fmla="*/ 5592 w 5592"/>
                  <a:gd name="T51" fmla="*/ 1500 h 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1500">
                    <a:moveTo>
                      <a:pt x="0" y="0"/>
                    </a:moveTo>
                    <a:lnTo>
                      <a:pt x="224" y="0"/>
                    </a:lnTo>
                    <a:lnTo>
                      <a:pt x="447" y="2"/>
                    </a:lnTo>
                    <a:lnTo>
                      <a:pt x="671" y="4"/>
                    </a:lnTo>
                    <a:lnTo>
                      <a:pt x="895" y="7"/>
                    </a:lnTo>
                    <a:lnTo>
                      <a:pt x="1118" y="12"/>
                    </a:lnTo>
                    <a:lnTo>
                      <a:pt x="1342" y="18"/>
                    </a:lnTo>
                    <a:lnTo>
                      <a:pt x="1566" y="27"/>
                    </a:lnTo>
                    <a:lnTo>
                      <a:pt x="1789" y="39"/>
                    </a:lnTo>
                    <a:lnTo>
                      <a:pt x="2013" y="51"/>
                    </a:lnTo>
                    <a:lnTo>
                      <a:pt x="2237" y="74"/>
                    </a:lnTo>
                    <a:lnTo>
                      <a:pt x="2460" y="102"/>
                    </a:lnTo>
                    <a:lnTo>
                      <a:pt x="2684" y="139"/>
                    </a:lnTo>
                    <a:lnTo>
                      <a:pt x="2908" y="177"/>
                    </a:lnTo>
                    <a:lnTo>
                      <a:pt x="3131" y="226"/>
                    </a:lnTo>
                    <a:lnTo>
                      <a:pt x="3355" y="286"/>
                    </a:lnTo>
                    <a:lnTo>
                      <a:pt x="3579" y="366"/>
                    </a:lnTo>
                    <a:lnTo>
                      <a:pt x="3802" y="452"/>
                    </a:lnTo>
                    <a:lnTo>
                      <a:pt x="4026" y="546"/>
                    </a:lnTo>
                    <a:lnTo>
                      <a:pt x="4250" y="653"/>
                    </a:lnTo>
                    <a:lnTo>
                      <a:pt x="4473" y="768"/>
                    </a:lnTo>
                    <a:lnTo>
                      <a:pt x="4697" y="899"/>
                    </a:lnTo>
                    <a:lnTo>
                      <a:pt x="4921" y="1039"/>
                    </a:lnTo>
                    <a:lnTo>
                      <a:pt x="5144" y="1199"/>
                    </a:lnTo>
                    <a:lnTo>
                      <a:pt x="5368" y="1356"/>
                    </a:lnTo>
                    <a:lnTo>
                      <a:pt x="5592" y="1500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4">
                <a:extLst>
                  <a:ext uri="{FF2B5EF4-FFF2-40B4-BE49-F238E27FC236}">
                    <a16:creationId xmlns:a16="http://schemas.microsoft.com/office/drawing/2014/main" id="{3CD47D53-F268-21EA-44F1-89474EFB4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576" y="1089026"/>
                <a:ext cx="4960938" cy="1081088"/>
              </a:xfrm>
              <a:custGeom>
                <a:avLst/>
                <a:gdLst>
                  <a:gd name="T0" fmla="*/ 0 w 5592"/>
                  <a:gd name="T1" fmla="*/ 0 h 1218"/>
                  <a:gd name="T2" fmla="*/ 224 w 5592"/>
                  <a:gd name="T3" fmla="*/ 0 h 1218"/>
                  <a:gd name="T4" fmla="*/ 447 w 5592"/>
                  <a:gd name="T5" fmla="*/ 0 h 1218"/>
                  <a:gd name="T6" fmla="*/ 671 w 5592"/>
                  <a:gd name="T7" fmla="*/ 1 h 1218"/>
                  <a:gd name="T8" fmla="*/ 895 w 5592"/>
                  <a:gd name="T9" fmla="*/ 2 h 1218"/>
                  <a:gd name="T10" fmla="*/ 1118 w 5592"/>
                  <a:gd name="T11" fmla="*/ 4 h 1218"/>
                  <a:gd name="T12" fmla="*/ 1342 w 5592"/>
                  <a:gd name="T13" fmla="*/ 7 h 1218"/>
                  <a:gd name="T14" fmla="*/ 1566 w 5592"/>
                  <a:gd name="T15" fmla="*/ 13 h 1218"/>
                  <a:gd name="T16" fmla="*/ 1789 w 5592"/>
                  <a:gd name="T17" fmla="*/ 22 h 1218"/>
                  <a:gd name="T18" fmla="*/ 2013 w 5592"/>
                  <a:gd name="T19" fmla="*/ 33 h 1218"/>
                  <a:gd name="T20" fmla="*/ 2237 w 5592"/>
                  <a:gd name="T21" fmla="*/ 47 h 1218"/>
                  <a:gd name="T22" fmla="*/ 2460 w 5592"/>
                  <a:gd name="T23" fmla="*/ 66 h 1218"/>
                  <a:gd name="T24" fmla="*/ 2684 w 5592"/>
                  <a:gd name="T25" fmla="*/ 88 h 1218"/>
                  <a:gd name="T26" fmla="*/ 2908 w 5592"/>
                  <a:gd name="T27" fmla="*/ 116 h 1218"/>
                  <a:gd name="T28" fmla="*/ 3131 w 5592"/>
                  <a:gd name="T29" fmla="*/ 151 h 1218"/>
                  <a:gd name="T30" fmla="*/ 3355 w 5592"/>
                  <a:gd name="T31" fmla="*/ 194 h 1218"/>
                  <a:gd name="T32" fmla="*/ 3579 w 5592"/>
                  <a:gd name="T33" fmla="*/ 242 h 1218"/>
                  <a:gd name="T34" fmla="*/ 3802 w 5592"/>
                  <a:gd name="T35" fmla="*/ 300 h 1218"/>
                  <a:gd name="T36" fmla="*/ 4026 w 5592"/>
                  <a:gd name="T37" fmla="*/ 366 h 1218"/>
                  <a:gd name="T38" fmla="*/ 4250 w 5592"/>
                  <a:gd name="T39" fmla="*/ 442 h 1218"/>
                  <a:gd name="T40" fmla="*/ 4473 w 5592"/>
                  <a:gd name="T41" fmla="*/ 526 h 1218"/>
                  <a:gd name="T42" fmla="*/ 4697 w 5592"/>
                  <a:gd name="T43" fmla="*/ 625 h 1218"/>
                  <a:gd name="T44" fmla="*/ 4921 w 5592"/>
                  <a:gd name="T45" fmla="*/ 747 h 1218"/>
                  <a:gd name="T46" fmla="*/ 5144 w 5592"/>
                  <a:gd name="T47" fmla="*/ 887 h 1218"/>
                  <a:gd name="T48" fmla="*/ 5368 w 5592"/>
                  <a:gd name="T49" fmla="*/ 1044 h 1218"/>
                  <a:gd name="T50" fmla="*/ 5592 w 5592"/>
                  <a:gd name="T51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592" h="1218">
                    <a:moveTo>
                      <a:pt x="0" y="0"/>
                    </a:moveTo>
                    <a:lnTo>
                      <a:pt x="224" y="0"/>
                    </a:lnTo>
                    <a:lnTo>
                      <a:pt x="447" y="0"/>
                    </a:lnTo>
                    <a:lnTo>
                      <a:pt x="671" y="1"/>
                    </a:lnTo>
                    <a:lnTo>
                      <a:pt x="895" y="2"/>
                    </a:lnTo>
                    <a:lnTo>
                      <a:pt x="1118" y="4"/>
                    </a:lnTo>
                    <a:lnTo>
                      <a:pt x="1342" y="7"/>
                    </a:lnTo>
                    <a:lnTo>
                      <a:pt x="1566" y="13"/>
                    </a:lnTo>
                    <a:lnTo>
                      <a:pt x="1789" y="22"/>
                    </a:lnTo>
                    <a:lnTo>
                      <a:pt x="2013" y="33"/>
                    </a:lnTo>
                    <a:lnTo>
                      <a:pt x="2237" y="47"/>
                    </a:lnTo>
                    <a:lnTo>
                      <a:pt x="2460" y="66"/>
                    </a:lnTo>
                    <a:lnTo>
                      <a:pt x="2684" y="88"/>
                    </a:lnTo>
                    <a:lnTo>
                      <a:pt x="2908" y="116"/>
                    </a:lnTo>
                    <a:lnTo>
                      <a:pt x="3131" y="151"/>
                    </a:lnTo>
                    <a:lnTo>
                      <a:pt x="3355" y="194"/>
                    </a:lnTo>
                    <a:lnTo>
                      <a:pt x="3579" y="242"/>
                    </a:lnTo>
                    <a:lnTo>
                      <a:pt x="3802" y="300"/>
                    </a:lnTo>
                    <a:lnTo>
                      <a:pt x="4026" y="366"/>
                    </a:lnTo>
                    <a:lnTo>
                      <a:pt x="4250" y="442"/>
                    </a:lnTo>
                    <a:lnTo>
                      <a:pt x="4473" y="526"/>
                    </a:lnTo>
                    <a:lnTo>
                      <a:pt x="4697" y="625"/>
                    </a:lnTo>
                    <a:lnTo>
                      <a:pt x="4921" y="747"/>
                    </a:lnTo>
                    <a:lnTo>
                      <a:pt x="5144" y="887"/>
                    </a:lnTo>
                    <a:lnTo>
                      <a:pt x="5368" y="1044"/>
                    </a:lnTo>
                    <a:lnTo>
                      <a:pt x="5592" y="1218"/>
                    </a:lnTo>
                  </a:path>
                </a:pathLst>
              </a:cu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49AE1B03-E755-B0EF-72DE-296A64907129}"/>
                </a:ext>
              </a:extLst>
            </p:cNvPr>
            <p:cNvGrpSpPr/>
            <p:nvPr/>
          </p:nvGrpSpPr>
          <p:grpSpPr>
            <a:xfrm>
              <a:off x="3873501" y="4406901"/>
              <a:ext cx="2482850" cy="198438"/>
              <a:chOff x="3873501" y="4406901"/>
              <a:chExt cx="2482850" cy="198438"/>
            </a:xfrm>
          </p:grpSpPr>
          <p:sp>
            <p:nvSpPr>
              <p:cNvPr id="452" name="Freeform 123">
                <a:extLst>
                  <a:ext uri="{FF2B5EF4-FFF2-40B4-BE49-F238E27FC236}">
                    <a16:creationId xmlns:a16="http://schemas.microsoft.com/office/drawing/2014/main" id="{C5FE4843-04A0-AD6E-B068-4E2DA873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451" y="4406901"/>
                <a:ext cx="119063" cy="158750"/>
              </a:xfrm>
              <a:custGeom>
                <a:avLst/>
                <a:gdLst>
                  <a:gd name="T0" fmla="*/ 128 w 134"/>
                  <a:gd name="T1" fmla="*/ 53 h 179"/>
                  <a:gd name="T2" fmla="*/ 123 w 134"/>
                  <a:gd name="T3" fmla="*/ 30 h 179"/>
                  <a:gd name="T4" fmla="*/ 65 w 134"/>
                  <a:gd name="T5" fmla="*/ 0 h 179"/>
                  <a:gd name="T6" fmla="*/ 5 w 134"/>
                  <a:gd name="T7" fmla="*/ 50 h 179"/>
                  <a:gd name="T8" fmla="*/ 38 w 134"/>
                  <a:gd name="T9" fmla="*/ 90 h 179"/>
                  <a:gd name="T10" fmla="*/ 81 w 134"/>
                  <a:gd name="T11" fmla="*/ 101 h 179"/>
                  <a:gd name="T12" fmla="*/ 112 w 134"/>
                  <a:gd name="T13" fmla="*/ 129 h 179"/>
                  <a:gd name="T14" fmla="*/ 100 w 134"/>
                  <a:gd name="T15" fmla="*/ 152 h 179"/>
                  <a:gd name="T16" fmla="*/ 68 w 134"/>
                  <a:gd name="T17" fmla="*/ 159 h 179"/>
                  <a:gd name="T18" fmla="*/ 29 w 134"/>
                  <a:gd name="T19" fmla="*/ 145 h 179"/>
                  <a:gd name="T20" fmla="*/ 20 w 134"/>
                  <a:gd name="T21" fmla="*/ 119 h 179"/>
                  <a:gd name="T22" fmla="*/ 0 w 134"/>
                  <a:gd name="T23" fmla="*/ 119 h 179"/>
                  <a:gd name="T24" fmla="*/ 10 w 134"/>
                  <a:gd name="T25" fmla="*/ 154 h 179"/>
                  <a:gd name="T26" fmla="*/ 67 w 134"/>
                  <a:gd name="T27" fmla="*/ 179 h 179"/>
                  <a:gd name="T28" fmla="*/ 115 w 134"/>
                  <a:gd name="T29" fmla="*/ 165 h 179"/>
                  <a:gd name="T30" fmla="*/ 134 w 134"/>
                  <a:gd name="T31" fmla="*/ 126 h 179"/>
                  <a:gd name="T32" fmla="*/ 97 w 134"/>
                  <a:gd name="T33" fmla="*/ 84 h 179"/>
                  <a:gd name="T34" fmla="*/ 55 w 134"/>
                  <a:gd name="T35" fmla="*/ 72 h 179"/>
                  <a:gd name="T36" fmla="*/ 27 w 134"/>
                  <a:gd name="T37" fmla="*/ 47 h 179"/>
                  <a:gd name="T38" fmla="*/ 65 w 134"/>
                  <a:gd name="T39" fmla="*/ 18 h 179"/>
                  <a:gd name="T40" fmla="*/ 107 w 134"/>
                  <a:gd name="T41" fmla="*/ 53 h 179"/>
                  <a:gd name="T42" fmla="*/ 128 w 134"/>
                  <a:gd name="T43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4" h="179">
                    <a:moveTo>
                      <a:pt x="128" y="53"/>
                    </a:moveTo>
                    <a:cubicBezTo>
                      <a:pt x="128" y="41"/>
                      <a:pt x="127" y="38"/>
                      <a:pt x="123" y="30"/>
                    </a:cubicBezTo>
                    <a:cubicBezTo>
                      <a:pt x="114" y="11"/>
                      <a:pt x="94" y="0"/>
                      <a:pt x="65" y="0"/>
                    </a:cubicBezTo>
                    <a:cubicBezTo>
                      <a:pt x="28" y="0"/>
                      <a:pt x="5" y="19"/>
                      <a:pt x="5" y="50"/>
                    </a:cubicBezTo>
                    <a:cubicBezTo>
                      <a:pt x="5" y="71"/>
                      <a:pt x="16" y="84"/>
                      <a:pt x="38" y="90"/>
                    </a:cubicBezTo>
                    <a:lnTo>
                      <a:pt x="81" y="101"/>
                    </a:lnTo>
                    <a:cubicBezTo>
                      <a:pt x="102" y="107"/>
                      <a:pt x="112" y="115"/>
                      <a:pt x="112" y="129"/>
                    </a:cubicBezTo>
                    <a:cubicBezTo>
                      <a:pt x="112" y="138"/>
                      <a:pt x="107" y="147"/>
                      <a:pt x="100" y="152"/>
                    </a:cubicBezTo>
                    <a:cubicBezTo>
                      <a:pt x="93" y="157"/>
                      <a:pt x="82" y="159"/>
                      <a:pt x="68" y="159"/>
                    </a:cubicBezTo>
                    <a:cubicBezTo>
                      <a:pt x="50" y="159"/>
                      <a:pt x="37" y="155"/>
                      <a:pt x="29" y="145"/>
                    </a:cubicBezTo>
                    <a:cubicBezTo>
                      <a:pt x="23" y="138"/>
                      <a:pt x="20" y="130"/>
                      <a:pt x="20" y="119"/>
                    </a:cubicBezTo>
                    <a:lnTo>
                      <a:pt x="0" y="119"/>
                    </a:lnTo>
                    <a:cubicBezTo>
                      <a:pt x="0" y="135"/>
                      <a:pt x="3" y="145"/>
                      <a:pt x="10" y="154"/>
                    </a:cubicBezTo>
                    <a:cubicBezTo>
                      <a:pt x="22" y="170"/>
                      <a:pt x="41" y="179"/>
                      <a:pt x="67" y="179"/>
                    </a:cubicBezTo>
                    <a:cubicBezTo>
                      <a:pt x="87" y="179"/>
                      <a:pt x="104" y="174"/>
                      <a:pt x="115" y="165"/>
                    </a:cubicBezTo>
                    <a:cubicBezTo>
                      <a:pt x="126" y="156"/>
                      <a:pt x="134" y="141"/>
                      <a:pt x="134" y="126"/>
                    </a:cubicBezTo>
                    <a:cubicBezTo>
                      <a:pt x="134" y="105"/>
                      <a:pt x="120" y="90"/>
                      <a:pt x="97" y="84"/>
                    </a:cubicBezTo>
                    <a:lnTo>
                      <a:pt x="55" y="72"/>
                    </a:lnTo>
                    <a:cubicBezTo>
                      <a:pt x="34" y="67"/>
                      <a:pt x="27" y="60"/>
                      <a:pt x="27" y="47"/>
                    </a:cubicBezTo>
                    <a:cubicBezTo>
                      <a:pt x="27" y="30"/>
                      <a:pt x="42" y="18"/>
                      <a:pt x="65" y="18"/>
                    </a:cubicBezTo>
                    <a:cubicBezTo>
                      <a:pt x="92" y="18"/>
                      <a:pt x="107" y="31"/>
                      <a:pt x="107" y="53"/>
                    </a:cubicBezTo>
                    <a:lnTo>
                      <a:pt x="12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24">
                <a:extLst>
                  <a:ext uri="{FF2B5EF4-FFF2-40B4-BE49-F238E27FC236}">
                    <a16:creationId xmlns:a16="http://schemas.microsoft.com/office/drawing/2014/main" id="{DCBC815E-01EE-39F6-FC4C-0B5A653883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8976" y="4448176"/>
                <a:ext cx="96838" cy="117475"/>
              </a:xfrm>
              <a:custGeom>
                <a:avLst/>
                <a:gdLst>
                  <a:gd name="T0" fmla="*/ 110 w 110"/>
                  <a:gd name="T1" fmla="*/ 72 h 132"/>
                  <a:gd name="T2" fmla="*/ 105 w 110"/>
                  <a:gd name="T3" fmla="*/ 33 h 132"/>
                  <a:gd name="T4" fmla="*/ 56 w 110"/>
                  <a:gd name="T5" fmla="*/ 0 h 132"/>
                  <a:gd name="T6" fmla="*/ 0 w 110"/>
                  <a:gd name="T7" fmla="*/ 67 h 132"/>
                  <a:gd name="T8" fmla="*/ 55 w 110"/>
                  <a:gd name="T9" fmla="*/ 132 h 132"/>
                  <a:gd name="T10" fmla="*/ 107 w 110"/>
                  <a:gd name="T11" fmla="*/ 89 h 132"/>
                  <a:gd name="T12" fmla="*/ 88 w 110"/>
                  <a:gd name="T13" fmla="*/ 89 h 132"/>
                  <a:gd name="T14" fmla="*/ 56 w 110"/>
                  <a:gd name="T15" fmla="*/ 114 h 132"/>
                  <a:gd name="T16" fmla="*/ 26 w 110"/>
                  <a:gd name="T17" fmla="*/ 98 h 132"/>
                  <a:gd name="T18" fmla="*/ 20 w 110"/>
                  <a:gd name="T19" fmla="*/ 72 h 132"/>
                  <a:gd name="T20" fmla="*/ 110 w 110"/>
                  <a:gd name="T21" fmla="*/ 72 h 132"/>
                  <a:gd name="T22" fmla="*/ 20 w 110"/>
                  <a:gd name="T23" fmla="*/ 56 h 132"/>
                  <a:gd name="T24" fmla="*/ 55 w 110"/>
                  <a:gd name="T25" fmla="*/ 18 h 132"/>
                  <a:gd name="T26" fmla="*/ 89 w 110"/>
                  <a:gd name="T27" fmla="*/ 56 h 132"/>
                  <a:gd name="T28" fmla="*/ 20 w 110"/>
                  <a:gd name="T29" fmla="*/ 5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132">
                    <a:moveTo>
                      <a:pt x="110" y="72"/>
                    </a:moveTo>
                    <a:cubicBezTo>
                      <a:pt x="110" y="53"/>
                      <a:pt x="109" y="42"/>
                      <a:pt x="105" y="33"/>
                    </a:cubicBezTo>
                    <a:cubicBezTo>
                      <a:pt x="97" y="13"/>
                      <a:pt x="78" y="0"/>
                      <a:pt x="56" y="0"/>
                    </a:cubicBezTo>
                    <a:cubicBezTo>
                      <a:pt x="22" y="0"/>
                      <a:pt x="0" y="26"/>
                      <a:pt x="0" y="67"/>
                    </a:cubicBezTo>
                    <a:cubicBezTo>
                      <a:pt x="0" y="107"/>
                      <a:pt x="21" y="132"/>
                      <a:pt x="55" y="132"/>
                    </a:cubicBezTo>
                    <a:cubicBezTo>
                      <a:pt x="83" y="132"/>
                      <a:pt x="103" y="116"/>
                      <a:pt x="107" y="89"/>
                    </a:cubicBezTo>
                    <a:lnTo>
                      <a:pt x="88" y="89"/>
                    </a:lnTo>
                    <a:cubicBezTo>
                      <a:pt x="82" y="105"/>
                      <a:pt x="71" y="114"/>
                      <a:pt x="56" y="114"/>
                    </a:cubicBezTo>
                    <a:cubicBezTo>
                      <a:pt x="43" y="114"/>
                      <a:pt x="33" y="108"/>
                      <a:pt x="26" y="98"/>
                    </a:cubicBezTo>
                    <a:cubicBezTo>
                      <a:pt x="22" y="91"/>
                      <a:pt x="20" y="84"/>
                      <a:pt x="20" y="72"/>
                    </a:cubicBezTo>
                    <a:lnTo>
                      <a:pt x="110" y="72"/>
                    </a:lnTo>
                    <a:close/>
                    <a:moveTo>
                      <a:pt x="20" y="56"/>
                    </a:moveTo>
                    <a:cubicBezTo>
                      <a:pt x="22" y="33"/>
                      <a:pt x="36" y="18"/>
                      <a:pt x="55" y="18"/>
                    </a:cubicBezTo>
                    <a:cubicBezTo>
                      <a:pt x="75" y="18"/>
                      <a:pt x="89" y="34"/>
                      <a:pt x="89" y="56"/>
                    </a:cubicBezTo>
                    <a:lnTo>
                      <a:pt x="2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25">
                <a:extLst>
                  <a:ext uri="{FF2B5EF4-FFF2-40B4-BE49-F238E27FC236}">
                    <a16:creationId xmlns:a16="http://schemas.microsoft.com/office/drawing/2014/main" id="{AD04F45B-C6FF-E891-07F1-2CD54DCB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626" y="4448176"/>
                <a:ext cx="142875" cy="112713"/>
              </a:xfrm>
              <a:custGeom>
                <a:avLst/>
                <a:gdLst>
                  <a:gd name="T0" fmla="*/ 0 w 162"/>
                  <a:gd name="T1" fmla="*/ 4 h 126"/>
                  <a:gd name="T2" fmla="*/ 0 w 162"/>
                  <a:gd name="T3" fmla="*/ 126 h 126"/>
                  <a:gd name="T4" fmla="*/ 20 w 162"/>
                  <a:gd name="T5" fmla="*/ 126 h 126"/>
                  <a:gd name="T6" fmla="*/ 20 w 162"/>
                  <a:gd name="T7" fmla="*/ 49 h 126"/>
                  <a:gd name="T8" fmla="*/ 49 w 162"/>
                  <a:gd name="T9" fmla="*/ 17 h 126"/>
                  <a:gd name="T10" fmla="*/ 71 w 162"/>
                  <a:gd name="T11" fmla="*/ 42 h 126"/>
                  <a:gd name="T12" fmla="*/ 71 w 162"/>
                  <a:gd name="T13" fmla="*/ 126 h 126"/>
                  <a:gd name="T14" fmla="*/ 91 w 162"/>
                  <a:gd name="T15" fmla="*/ 126 h 126"/>
                  <a:gd name="T16" fmla="*/ 91 w 162"/>
                  <a:gd name="T17" fmla="*/ 49 h 126"/>
                  <a:gd name="T18" fmla="*/ 120 w 162"/>
                  <a:gd name="T19" fmla="*/ 17 h 126"/>
                  <a:gd name="T20" fmla="*/ 142 w 162"/>
                  <a:gd name="T21" fmla="*/ 42 h 126"/>
                  <a:gd name="T22" fmla="*/ 142 w 162"/>
                  <a:gd name="T23" fmla="*/ 126 h 126"/>
                  <a:gd name="T24" fmla="*/ 162 w 162"/>
                  <a:gd name="T25" fmla="*/ 126 h 126"/>
                  <a:gd name="T26" fmla="*/ 162 w 162"/>
                  <a:gd name="T27" fmla="*/ 34 h 126"/>
                  <a:gd name="T28" fmla="*/ 126 w 162"/>
                  <a:gd name="T29" fmla="*/ 0 h 126"/>
                  <a:gd name="T30" fmla="*/ 89 w 162"/>
                  <a:gd name="T31" fmla="*/ 19 h 126"/>
                  <a:gd name="T32" fmla="*/ 56 w 162"/>
                  <a:gd name="T33" fmla="*/ 0 h 126"/>
                  <a:gd name="T34" fmla="*/ 18 w 162"/>
                  <a:gd name="T35" fmla="*/ 21 h 126"/>
                  <a:gd name="T36" fmla="*/ 18 w 162"/>
                  <a:gd name="T37" fmla="*/ 4 h 126"/>
                  <a:gd name="T38" fmla="*/ 0 w 162"/>
                  <a:gd name="T3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126">
                    <a:moveTo>
                      <a:pt x="0" y="4"/>
                    </a:moveTo>
                    <a:lnTo>
                      <a:pt x="0" y="126"/>
                    </a:lnTo>
                    <a:lnTo>
                      <a:pt x="20" y="126"/>
                    </a:lnTo>
                    <a:lnTo>
                      <a:pt x="20" y="49"/>
                    </a:lnTo>
                    <a:cubicBezTo>
                      <a:pt x="20" y="32"/>
                      <a:pt x="33" y="17"/>
                      <a:pt x="49" y="17"/>
                    </a:cubicBezTo>
                    <a:cubicBezTo>
                      <a:pt x="63" y="17"/>
                      <a:pt x="71" y="26"/>
                      <a:pt x="71" y="42"/>
                    </a:cubicBezTo>
                    <a:lnTo>
                      <a:pt x="71" y="126"/>
                    </a:lnTo>
                    <a:lnTo>
                      <a:pt x="91" y="126"/>
                    </a:lnTo>
                    <a:lnTo>
                      <a:pt x="91" y="49"/>
                    </a:lnTo>
                    <a:cubicBezTo>
                      <a:pt x="91" y="32"/>
                      <a:pt x="104" y="17"/>
                      <a:pt x="120" y="17"/>
                    </a:cubicBezTo>
                    <a:cubicBezTo>
                      <a:pt x="134" y="17"/>
                      <a:pt x="142" y="27"/>
                      <a:pt x="142" y="42"/>
                    </a:cubicBezTo>
                    <a:lnTo>
                      <a:pt x="142" y="126"/>
                    </a:lnTo>
                    <a:lnTo>
                      <a:pt x="162" y="126"/>
                    </a:lnTo>
                    <a:lnTo>
                      <a:pt x="162" y="34"/>
                    </a:lnTo>
                    <a:cubicBezTo>
                      <a:pt x="162" y="13"/>
                      <a:pt x="149" y="0"/>
                      <a:pt x="126" y="0"/>
                    </a:cubicBezTo>
                    <a:cubicBezTo>
                      <a:pt x="110" y="0"/>
                      <a:pt x="100" y="5"/>
                      <a:pt x="89" y="19"/>
                    </a:cubicBezTo>
                    <a:cubicBezTo>
                      <a:pt x="82" y="6"/>
                      <a:pt x="72" y="0"/>
                      <a:pt x="56" y="0"/>
                    </a:cubicBezTo>
                    <a:cubicBezTo>
                      <a:pt x="40" y="0"/>
                      <a:pt x="29" y="6"/>
                      <a:pt x="18" y="21"/>
                    </a:cubicBezTo>
                    <a:lnTo>
                      <a:pt x="1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26">
                <a:extLst>
                  <a:ext uri="{FF2B5EF4-FFF2-40B4-BE49-F238E27FC236}">
                    <a16:creationId xmlns:a16="http://schemas.microsoft.com/office/drawing/2014/main" id="{E4DB8B48-E49E-B8D5-36EF-561544DE2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076" y="4410076"/>
                <a:ext cx="17463" cy="150813"/>
              </a:xfrm>
              <a:custGeom>
                <a:avLst/>
                <a:gdLst>
                  <a:gd name="T0" fmla="*/ 19 w 19"/>
                  <a:gd name="T1" fmla="*/ 48 h 170"/>
                  <a:gd name="T2" fmla="*/ 0 w 19"/>
                  <a:gd name="T3" fmla="*/ 48 h 170"/>
                  <a:gd name="T4" fmla="*/ 0 w 19"/>
                  <a:gd name="T5" fmla="*/ 170 h 170"/>
                  <a:gd name="T6" fmla="*/ 19 w 19"/>
                  <a:gd name="T7" fmla="*/ 170 h 170"/>
                  <a:gd name="T8" fmla="*/ 19 w 19"/>
                  <a:gd name="T9" fmla="*/ 48 h 170"/>
                  <a:gd name="T10" fmla="*/ 19 w 19"/>
                  <a:gd name="T11" fmla="*/ 0 h 170"/>
                  <a:gd name="T12" fmla="*/ 0 w 19"/>
                  <a:gd name="T13" fmla="*/ 0 h 170"/>
                  <a:gd name="T14" fmla="*/ 0 w 19"/>
                  <a:gd name="T15" fmla="*/ 25 h 170"/>
                  <a:gd name="T16" fmla="*/ 19 w 19"/>
                  <a:gd name="T17" fmla="*/ 25 h 170"/>
                  <a:gd name="T18" fmla="*/ 19 w 19"/>
                  <a:gd name="T1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70">
                    <a:moveTo>
                      <a:pt x="19" y="48"/>
                    </a:moveTo>
                    <a:lnTo>
                      <a:pt x="0" y="48"/>
                    </a:lnTo>
                    <a:lnTo>
                      <a:pt x="0" y="170"/>
                    </a:lnTo>
                    <a:lnTo>
                      <a:pt x="19" y="170"/>
                    </a:lnTo>
                    <a:lnTo>
                      <a:pt x="19" y="48"/>
                    </a:lnTo>
                    <a:close/>
                    <a:moveTo>
                      <a:pt x="19" y="0"/>
                    </a:moveTo>
                    <a:lnTo>
                      <a:pt x="0" y="0"/>
                    </a:lnTo>
                    <a:lnTo>
                      <a:pt x="0" y="25"/>
                    </a:lnTo>
                    <a:lnTo>
                      <a:pt x="19" y="2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Rectangle 127">
                <a:extLst>
                  <a:ext uri="{FF2B5EF4-FFF2-40B4-BE49-F238E27FC236}">
                    <a16:creationId xmlns:a16="http://schemas.microsoft.com/office/drawing/2014/main" id="{D25F4F61-BFE0-ED7B-8F97-0EFC5DD7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2351" y="4495801"/>
                <a:ext cx="49213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28">
                <a:extLst>
                  <a:ext uri="{FF2B5EF4-FFF2-40B4-BE49-F238E27FC236}">
                    <a16:creationId xmlns:a16="http://schemas.microsoft.com/office/drawing/2014/main" id="{522FC823-B17C-4034-E191-016B9B13B7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1726" y="4410076"/>
                <a:ext cx="120650" cy="150813"/>
              </a:xfrm>
              <a:custGeom>
                <a:avLst/>
                <a:gdLst>
                  <a:gd name="T0" fmla="*/ 21 w 136"/>
                  <a:gd name="T1" fmla="*/ 97 h 170"/>
                  <a:gd name="T2" fmla="*/ 77 w 136"/>
                  <a:gd name="T3" fmla="*/ 97 h 170"/>
                  <a:gd name="T4" fmla="*/ 105 w 136"/>
                  <a:gd name="T5" fmla="*/ 127 h 170"/>
                  <a:gd name="T6" fmla="*/ 105 w 136"/>
                  <a:gd name="T7" fmla="*/ 142 h 170"/>
                  <a:gd name="T8" fmla="*/ 110 w 136"/>
                  <a:gd name="T9" fmla="*/ 170 h 170"/>
                  <a:gd name="T10" fmla="*/ 136 w 136"/>
                  <a:gd name="T11" fmla="*/ 170 h 170"/>
                  <a:gd name="T12" fmla="*/ 136 w 136"/>
                  <a:gd name="T13" fmla="*/ 165 h 170"/>
                  <a:gd name="T14" fmla="*/ 126 w 136"/>
                  <a:gd name="T15" fmla="*/ 130 h 170"/>
                  <a:gd name="T16" fmla="*/ 103 w 136"/>
                  <a:gd name="T17" fmla="*/ 86 h 170"/>
                  <a:gd name="T18" fmla="*/ 130 w 136"/>
                  <a:gd name="T19" fmla="*/ 46 h 170"/>
                  <a:gd name="T20" fmla="*/ 78 w 136"/>
                  <a:gd name="T21" fmla="*/ 0 h 170"/>
                  <a:gd name="T22" fmla="*/ 0 w 136"/>
                  <a:gd name="T23" fmla="*/ 0 h 170"/>
                  <a:gd name="T24" fmla="*/ 0 w 136"/>
                  <a:gd name="T25" fmla="*/ 170 h 170"/>
                  <a:gd name="T26" fmla="*/ 21 w 136"/>
                  <a:gd name="T27" fmla="*/ 170 h 170"/>
                  <a:gd name="T28" fmla="*/ 21 w 136"/>
                  <a:gd name="T29" fmla="*/ 97 h 170"/>
                  <a:gd name="T30" fmla="*/ 21 w 136"/>
                  <a:gd name="T31" fmla="*/ 78 h 170"/>
                  <a:gd name="T32" fmla="*/ 21 w 136"/>
                  <a:gd name="T33" fmla="*/ 19 h 170"/>
                  <a:gd name="T34" fmla="*/ 74 w 136"/>
                  <a:gd name="T35" fmla="*/ 19 h 170"/>
                  <a:gd name="T36" fmla="*/ 98 w 136"/>
                  <a:gd name="T37" fmla="*/ 26 h 170"/>
                  <a:gd name="T38" fmla="*/ 107 w 136"/>
                  <a:gd name="T39" fmla="*/ 48 h 170"/>
                  <a:gd name="T40" fmla="*/ 74 w 136"/>
                  <a:gd name="T41" fmla="*/ 78 h 170"/>
                  <a:gd name="T42" fmla="*/ 21 w 136"/>
                  <a:gd name="T43" fmla="*/ 7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170">
                    <a:moveTo>
                      <a:pt x="21" y="97"/>
                    </a:moveTo>
                    <a:lnTo>
                      <a:pt x="77" y="97"/>
                    </a:lnTo>
                    <a:cubicBezTo>
                      <a:pt x="97" y="97"/>
                      <a:pt x="105" y="106"/>
                      <a:pt x="105" y="127"/>
                    </a:cubicBezTo>
                    <a:lnTo>
                      <a:pt x="105" y="142"/>
                    </a:lnTo>
                    <a:cubicBezTo>
                      <a:pt x="105" y="153"/>
                      <a:pt x="107" y="163"/>
                      <a:pt x="110" y="170"/>
                    </a:cubicBezTo>
                    <a:lnTo>
                      <a:pt x="136" y="170"/>
                    </a:lnTo>
                    <a:lnTo>
                      <a:pt x="136" y="165"/>
                    </a:lnTo>
                    <a:cubicBezTo>
                      <a:pt x="128" y="159"/>
                      <a:pt x="127" y="153"/>
                      <a:pt x="126" y="130"/>
                    </a:cubicBezTo>
                    <a:cubicBezTo>
                      <a:pt x="126" y="102"/>
                      <a:pt x="121" y="94"/>
                      <a:pt x="103" y="86"/>
                    </a:cubicBezTo>
                    <a:cubicBezTo>
                      <a:pt x="122" y="77"/>
                      <a:pt x="130" y="65"/>
                      <a:pt x="130" y="46"/>
                    </a:cubicBezTo>
                    <a:cubicBezTo>
                      <a:pt x="130" y="16"/>
                      <a:pt x="112" y="0"/>
                      <a:pt x="78" y="0"/>
                    </a:cubicBezTo>
                    <a:lnTo>
                      <a:pt x="0" y="0"/>
                    </a:lnTo>
                    <a:lnTo>
                      <a:pt x="0" y="170"/>
                    </a:lnTo>
                    <a:lnTo>
                      <a:pt x="21" y="170"/>
                    </a:lnTo>
                    <a:lnTo>
                      <a:pt x="21" y="97"/>
                    </a:lnTo>
                    <a:close/>
                    <a:moveTo>
                      <a:pt x="21" y="78"/>
                    </a:moveTo>
                    <a:lnTo>
                      <a:pt x="21" y="19"/>
                    </a:lnTo>
                    <a:lnTo>
                      <a:pt x="74" y="19"/>
                    </a:lnTo>
                    <a:cubicBezTo>
                      <a:pt x="86" y="19"/>
                      <a:pt x="93" y="21"/>
                      <a:pt x="98" y="26"/>
                    </a:cubicBezTo>
                    <a:cubicBezTo>
                      <a:pt x="104" y="31"/>
                      <a:pt x="107" y="38"/>
                      <a:pt x="107" y="48"/>
                    </a:cubicBezTo>
                    <a:cubicBezTo>
                      <a:pt x="107" y="69"/>
                      <a:pt x="97" y="78"/>
                      <a:pt x="74" y="78"/>
                    </a:cubicBezTo>
                    <a:lnTo>
                      <a:pt x="21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29">
                <a:extLst>
                  <a:ext uri="{FF2B5EF4-FFF2-40B4-BE49-F238E27FC236}">
                    <a16:creationId xmlns:a16="http://schemas.microsoft.com/office/drawing/2014/main" id="{9672222F-922E-6301-2505-084DD7B6DF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9838" y="4448176"/>
                <a:ext cx="96838" cy="117475"/>
              </a:xfrm>
              <a:custGeom>
                <a:avLst/>
                <a:gdLst>
                  <a:gd name="T0" fmla="*/ 55 w 110"/>
                  <a:gd name="T1" fmla="*/ 0 h 132"/>
                  <a:gd name="T2" fmla="*/ 0 w 110"/>
                  <a:gd name="T3" fmla="*/ 66 h 132"/>
                  <a:gd name="T4" fmla="*/ 55 w 110"/>
                  <a:gd name="T5" fmla="*/ 132 h 132"/>
                  <a:gd name="T6" fmla="*/ 110 w 110"/>
                  <a:gd name="T7" fmla="*/ 67 h 132"/>
                  <a:gd name="T8" fmla="*/ 55 w 110"/>
                  <a:gd name="T9" fmla="*/ 0 h 132"/>
                  <a:gd name="T10" fmla="*/ 55 w 110"/>
                  <a:gd name="T11" fmla="*/ 18 h 132"/>
                  <a:gd name="T12" fmla="*/ 90 w 110"/>
                  <a:gd name="T13" fmla="*/ 67 h 132"/>
                  <a:gd name="T14" fmla="*/ 55 w 110"/>
                  <a:gd name="T15" fmla="*/ 114 h 132"/>
                  <a:gd name="T16" fmla="*/ 20 w 110"/>
                  <a:gd name="T17" fmla="*/ 66 h 132"/>
                  <a:gd name="T18" fmla="*/ 55 w 110"/>
                  <a:gd name="T19" fmla="*/ 1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32">
                    <a:moveTo>
                      <a:pt x="55" y="0"/>
                    </a:moveTo>
                    <a:cubicBezTo>
                      <a:pt x="20" y="0"/>
                      <a:pt x="0" y="25"/>
                      <a:pt x="0" y="66"/>
                    </a:cubicBezTo>
                    <a:cubicBezTo>
                      <a:pt x="0" y="107"/>
                      <a:pt x="20" y="132"/>
                      <a:pt x="55" y="132"/>
                    </a:cubicBezTo>
                    <a:cubicBezTo>
                      <a:pt x="90" y="132"/>
                      <a:pt x="110" y="107"/>
                      <a:pt x="110" y="67"/>
                    </a:cubicBezTo>
                    <a:cubicBezTo>
                      <a:pt x="110" y="24"/>
                      <a:pt x="90" y="0"/>
                      <a:pt x="55" y="0"/>
                    </a:cubicBezTo>
                    <a:close/>
                    <a:moveTo>
                      <a:pt x="55" y="18"/>
                    </a:moveTo>
                    <a:cubicBezTo>
                      <a:pt x="77" y="18"/>
                      <a:pt x="90" y="36"/>
                      <a:pt x="90" y="67"/>
                    </a:cubicBezTo>
                    <a:cubicBezTo>
                      <a:pt x="90" y="96"/>
                      <a:pt x="77" y="114"/>
                      <a:pt x="55" y="114"/>
                    </a:cubicBezTo>
                    <a:cubicBezTo>
                      <a:pt x="33" y="114"/>
                      <a:pt x="20" y="96"/>
                      <a:pt x="20" y="66"/>
                    </a:cubicBezTo>
                    <a:cubicBezTo>
                      <a:pt x="20" y="36"/>
                      <a:pt x="33" y="18"/>
                      <a:pt x="55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30">
                <a:extLst>
                  <a:ext uri="{FF2B5EF4-FFF2-40B4-BE49-F238E27FC236}">
                    <a16:creationId xmlns:a16="http://schemas.microsoft.com/office/drawing/2014/main" id="{49742A60-F405-3833-08AD-DCA897774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0488" y="4452939"/>
                <a:ext cx="87313" cy="112713"/>
              </a:xfrm>
              <a:custGeom>
                <a:avLst/>
                <a:gdLst>
                  <a:gd name="T0" fmla="*/ 98 w 98"/>
                  <a:gd name="T1" fmla="*/ 122 h 128"/>
                  <a:gd name="T2" fmla="*/ 98 w 98"/>
                  <a:gd name="T3" fmla="*/ 0 h 128"/>
                  <a:gd name="T4" fmla="*/ 78 w 98"/>
                  <a:gd name="T5" fmla="*/ 0 h 128"/>
                  <a:gd name="T6" fmla="*/ 78 w 98"/>
                  <a:gd name="T7" fmla="*/ 69 h 128"/>
                  <a:gd name="T8" fmla="*/ 45 w 98"/>
                  <a:gd name="T9" fmla="*/ 110 h 128"/>
                  <a:gd name="T10" fmla="*/ 20 w 98"/>
                  <a:gd name="T11" fmla="*/ 86 h 128"/>
                  <a:gd name="T12" fmla="*/ 20 w 98"/>
                  <a:gd name="T13" fmla="*/ 0 h 128"/>
                  <a:gd name="T14" fmla="*/ 0 w 98"/>
                  <a:gd name="T15" fmla="*/ 0 h 128"/>
                  <a:gd name="T16" fmla="*/ 0 w 98"/>
                  <a:gd name="T17" fmla="*/ 94 h 128"/>
                  <a:gd name="T18" fmla="*/ 39 w 98"/>
                  <a:gd name="T19" fmla="*/ 128 h 128"/>
                  <a:gd name="T20" fmla="*/ 80 w 98"/>
                  <a:gd name="T21" fmla="*/ 105 h 128"/>
                  <a:gd name="T22" fmla="*/ 80 w 98"/>
                  <a:gd name="T23" fmla="*/ 122 h 128"/>
                  <a:gd name="T24" fmla="*/ 98 w 98"/>
                  <a:gd name="T25" fmla="*/ 12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128">
                    <a:moveTo>
                      <a:pt x="98" y="122"/>
                    </a:moveTo>
                    <a:lnTo>
                      <a:pt x="98" y="0"/>
                    </a:lnTo>
                    <a:lnTo>
                      <a:pt x="78" y="0"/>
                    </a:lnTo>
                    <a:lnTo>
                      <a:pt x="78" y="69"/>
                    </a:lnTo>
                    <a:cubicBezTo>
                      <a:pt x="78" y="94"/>
                      <a:pt x="65" y="110"/>
                      <a:pt x="45" y="110"/>
                    </a:cubicBezTo>
                    <a:cubicBezTo>
                      <a:pt x="29" y="110"/>
                      <a:pt x="20" y="101"/>
                      <a:pt x="20" y="86"/>
                    </a:cubicBezTo>
                    <a:lnTo>
                      <a:pt x="20" y="0"/>
                    </a:lnTo>
                    <a:lnTo>
                      <a:pt x="0" y="0"/>
                    </a:lnTo>
                    <a:lnTo>
                      <a:pt x="0" y="94"/>
                    </a:lnTo>
                    <a:cubicBezTo>
                      <a:pt x="0" y="114"/>
                      <a:pt x="15" y="128"/>
                      <a:pt x="39" y="128"/>
                    </a:cubicBezTo>
                    <a:cubicBezTo>
                      <a:pt x="57" y="128"/>
                      <a:pt x="69" y="121"/>
                      <a:pt x="80" y="105"/>
                    </a:cubicBezTo>
                    <a:lnTo>
                      <a:pt x="80" y="122"/>
                    </a:lnTo>
                    <a:lnTo>
                      <a:pt x="98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31">
                <a:extLst>
                  <a:ext uri="{FF2B5EF4-FFF2-40B4-BE49-F238E27FC236}">
                    <a16:creationId xmlns:a16="http://schemas.microsoft.com/office/drawing/2014/main" id="{80357493-DFC9-A4C3-4754-DC06D0A348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8438" y="4448176"/>
                <a:ext cx="93663" cy="157163"/>
              </a:xfrm>
              <a:custGeom>
                <a:avLst/>
                <a:gdLst>
                  <a:gd name="T0" fmla="*/ 86 w 104"/>
                  <a:gd name="T1" fmla="*/ 4 h 177"/>
                  <a:gd name="T2" fmla="*/ 86 w 104"/>
                  <a:gd name="T3" fmla="*/ 22 h 177"/>
                  <a:gd name="T4" fmla="*/ 50 w 104"/>
                  <a:gd name="T5" fmla="*/ 0 h 177"/>
                  <a:gd name="T6" fmla="*/ 0 w 104"/>
                  <a:gd name="T7" fmla="*/ 67 h 177"/>
                  <a:gd name="T8" fmla="*/ 15 w 104"/>
                  <a:gd name="T9" fmla="*/ 115 h 177"/>
                  <a:gd name="T10" fmla="*/ 49 w 104"/>
                  <a:gd name="T11" fmla="*/ 132 h 177"/>
                  <a:gd name="T12" fmla="*/ 84 w 104"/>
                  <a:gd name="T13" fmla="*/ 110 h 177"/>
                  <a:gd name="T14" fmla="*/ 84 w 104"/>
                  <a:gd name="T15" fmla="*/ 116 h 177"/>
                  <a:gd name="T16" fmla="*/ 51 w 104"/>
                  <a:gd name="T17" fmla="*/ 161 h 177"/>
                  <a:gd name="T18" fmla="*/ 24 w 104"/>
                  <a:gd name="T19" fmla="*/ 140 h 177"/>
                  <a:gd name="T20" fmla="*/ 4 w 104"/>
                  <a:gd name="T21" fmla="*/ 140 h 177"/>
                  <a:gd name="T22" fmla="*/ 50 w 104"/>
                  <a:gd name="T23" fmla="*/ 177 h 177"/>
                  <a:gd name="T24" fmla="*/ 91 w 104"/>
                  <a:gd name="T25" fmla="*/ 161 h 177"/>
                  <a:gd name="T26" fmla="*/ 104 w 104"/>
                  <a:gd name="T27" fmla="*/ 106 h 177"/>
                  <a:gd name="T28" fmla="*/ 104 w 104"/>
                  <a:gd name="T29" fmla="*/ 4 h 177"/>
                  <a:gd name="T30" fmla="*/ 86 w 104"/>
                  <a:gd name="T31" fmla="*/ 4 h 177"/>
                  <a:gd name="T32" fmla="*/ 52 w 104"/>
                  <a:gd name="T33" fmla="*/ 18 h 177"/>
                  <a:gd name="T34" fmla="*/ 84 w 104"/>
                  <a:gd name="T35" fmla="*/ 67 h 177"/>
                  <a:gd name="T36" fmla="*/ 52 w 104"/>
                  <a:gd name="T37" fmla="*/ 114 h 177"/>
                  <a:gd name="T38" fmla="*/ 20 w 104"/>
                  <a:gd name="T39" fmla="*/ 66 h 177"/>
                  <a:gd name="T40" fmla="*/ 52 w 104"/>
                  <a:gd name="T41" fmla="*/ 1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4" h="177">
                    <a:moveTo>
                      <a:pt x="86" y="4"/>
                    </a:moveTo>
                    <a:lnTo>
                      <a:pt x="86" y="22"/>
                    </a:lnTo>
                    <a:cubicBezTo>
                      <a:pt x="76" y="7"/>
                      <a:pt x="66" y="0"/>
                      <a:pt x="50" y="0"/>
                    </a:cubicBezTo>
                    <a:cubicBezTo>
                      <a:pt x="21" y="0"/>
                      <a:pt x="0" y="28"/>
                      <a:pt x="0" y="67"/>
                    </a:cubicBezTo>
                    <a:cubicBezTo>
                      <a:pt x="0" y="88"/>
                      <a:pt x="5" y="103"/>
                      <a:pt x="15" y="115"/>
                    </a:cubicBezTo>
                    <a:cubicBezTo>
                      <a:pt x="24" y="126"/>
                      <a:pt x="36" y="132"/>
                      <a:pt x="49" y="132"/>
                    </a:cubicBezTo>
                    <a:cubicBezTo>
                      <a:pt x="63" y="132"/>
                      <a:pt x="74" y="125"/>
                      <a:pt x="84" y="110"/>
                    </a:cubicBezTo>
                    <a:lnTo>
                      <a:pt x="84" y="116"/>
                    </a:lnTo>
                    <a:cubicBezTo>
                      <a:pt x="84" y="149"/>
                      <a:pt x="75" y="161"/>
                      <a:pt x="51" y="161"/>
                    </a:cubicBezTo>
                    <a:cubicBezTo>
                      <a:pt x="34" y="161"/>
                      <a:pt x="26" y="154"/>
                      <a:pt x="24" y="140"/>
                    </a:cubicBezTo>
                    <a:lnTo>
                      <a:pt x="4" y="140"/>
                    </a:lnTo>
                    <a:cubicBezTo>
                      <a:pt x="6" y="163"/>
                      <a:pt x="24" y="177"/>
                      <a:pt x="50" y="177"/>
                    </a:cubicBezTo>
                    <a:cubicBezTo>
                      <a:pt x="68" y="177"/>
                      <a:pt x="83" y="171"/>
                      <a:pt x="91" y="161"/>
                    </a:cubicBezTo>
                    <a:cubicBezTo>
                      <a:pt x="101" y="150"/>
                      <a:pt x="104" y="135"/>
                      <a:pt x="104" y="106"/>
                    </a:cubicBezTo>
                    <a:lnTo>
                      <a:pt x="104" y="4"/>
                    </a:lnTo>
                    <a:lnTo>
                      <a:pt x="86" y="4"/>
                    </a:lnTo>
                    <a:close/>
                    <a:moveTo>
                      <a:pt x="52" y="18"/>
                    </a:moveTo>
                    <a:cubicBezTo>
                      <a:pt x="73" y="18"/>
                      <a:pt x="84" y="36"/>
                      <a:pt x="84" y="67"/>
                    </a:cubicBezTo>
                    <a:cubicBezTo>
                      <a:pt x="84" y="96"/>
                      <a:pt x="72" y="114"/>
                      <a:pt x="52" y="114"/>
                    </a:cubicBezTo>
                    <a:cubicBezTo>
                      <a:pt x="32" y="114"/>
                      <a:pt x="20" y="96"/>
                      <a:pt x="20" y="66"/>
                    </a:cubicBezTo>
                    <a:cubicBezTo>
                      <a:pt x="20" y="36"/>
                      <a:pt x="32" y="18"/>
                      <a:pt x="52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32">
                <a:extLst>
                  <a:ext uri="{FF2B5EF4-FFF2-40B4-BE49-F238E27FC236}">
                    <a16:creationId xmlns:a16="http://schemas.microsoft.com/office/drawing/2014/main" id="{C39CE65D-0CDC-652C-229B-47C694CCA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4410076"/>
                <a:ext cx="85725" cy="150813"/>
              </a:xfrm>
              <a:custGeom>
                <a:avLst/>
                <a:gdLst>
                  <a:gd name="T0" fmla="*/ 0 w 97"/>
                  <a:gd name="T1" fmla="*/ 0 h 170"/>
                  <a:gd name="T2" fmla="*/ 0 w 97"/>
                  <a:gd name="T3" fmla="*/ 170 h 170"/>
                  <a:gd name="T4" fmla="*/ 19 w 97"/>
                  <a:gd name="T5" fmla="*/ 170 h 170"/>
                  <a:gd name="T6" fmla="*/ 19 w 97"/>
                  <a:gd name="T7" fmla="*/ 103 h 170"/>
                  <a:gd name="T8" fmla="*/ 52 w 97"/>
                  <a:gd name="T9" fmla="*/ 61 h 170"/>
                  <a:gd name="T10" fmla="*/ 70 w 97"/>
                  <a:gd name="T11" fmla="*/ 67 h 170"/>
                  <a:gd name="T12" fmla="*/ 78 w 97"/>
                  <a:gd name="T13" fmla="*/ 85 h 170"/>
                  <a:gd name="T14" fmla="*/ 78 w 97"/>
                  <a:gd name="T15" fmla="*/ 170 h 170"/>
                  <a:gd name="T16" fmla="*/ 97 w 97"/>
                  <a:gd name="T17" fmla="*/ 170 h 170"/>
                  <a:gd name="T18" fmla="*/ 97 w 97"/>
                  <a:gd name="T19" fmla="*/ 78 h 170"/>
                  <a:gd name="T20" fmla="*/ 58 w 97"/>
                  <a:gd name="T21" fmla="*/ 44 h 170"/>
                  <a:gd name="T22" fmla="*/ 19 w 97"/>
                  <a:gd name="T23" fmla="*/ 65 h 170"/>
                  <a:gd name="T24" fmla="*/ 19 w 97"/>
                  <a:gd name="T25" fmla="*/ 0 h 170"/>
                  <a:gd name="T26" fmla="*/ 0 w 97"/>
                  <a:gd name="T27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170">
                    <a:moveTo>
                      <a:pt x="0" y="0"/>
                    </a:moveTo>
                    <a:lnTo>
                      <a:pt x="0" y="170"/>
                    </a:lnTo>
                    <a:lnTo>
                      <a:pt x="19" y="170"/>
                    </a:lnTo>
                    <a:lnTo>
                      <a:pt x="19" y="103"/>
                    </a:lnTo>
                    <a:cubicBezTo>
                      <a:pt x="19" y="78"/>
                      <a:pt x="32" y="61"/>
                      <a:pt x="52" y="61"/>
                    </a:cubicBezTo>
                    <a:cubicBezTo>
                      <a:pt x="59" y="61"/>
                      <a:pt x="65" y="63"/>
                      <a:pt x="70" y="67"/>
                    </a:cubicBezTo>
                    <a:cubicBezTo>
                      <a:pt x="75" y="71"/>
                      <a:pt x="78" y="77"/>
                      <a:pt x="78" y="85"/>
                    </a:cubicBezTo>
                    <a:lnTo>
                      <a:pt x="78" y="170"/>
                    </a:lnTo>
                    <a:lnTo>
                      <a:pt x="97" y="170"/>
                    </a:lnTo>
                    <a:lnTo>
                      <a:pt x="97" y="78"/>
                    </a:lnTo>
                    <a:cubicBezTo>
                      <a:pt x="97" y="57"/>
                      <a:pt x="82" y="44"/>
                      <a:pt x="58" y="44"/>
                    </a:cubicBezTo>
                    <a:cubicBezTo>
                      <a:pt x="41" y="44"/>
                      <a:pt x="31" y="50"/>
                      <a:pt x="19" y="65"/>
                    </a:cubicBez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33">
                <a:extLst>
                  <a:ext uri="{FF2B5EF4-FFF2-40B4-BE49-F238E27FC236}">
                    <a16:creationId xmlns:a16="http://schemas.microsoft.com/office/drawing/2014/main" id="{E2724CA2-9099-DE1E-A67C-BEEFC520C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951" y="4406901"/>
                <a:ext cx="119063" cy="158750"/>
              </a:xfrm>
              <a:custGeom>
                <a:avLst/>
                <a:gdLst>
                  <a:gd name="T0" fmla="*/ 128 w 134"/>
                  <a:gd name="T1" fmla="*/ 53 h 179"/>
                  <a:gd name="T2" fmla="*/ 124 w 134"/>
                  <a:gd name="T3" fmla="*/ 30 h 179"/>
                  <a:gd name="T4" fmla="*/ 66 w 134"/>
                  <a:gd name="T5" fmla="*/ 0 h 179"/>
                  <a:gd name="T6" fmla="*/ 5 w 134"/>
                  <a:gd name="T7" fmla="*/ 50 h 179"/>
                  <a:gd name="T8" fmla="*/ 39 w 134"/>
                  <a:gd name="T9" fmla="*/ 90 h 179"/>
                  <a:gd name="T10" fmla="*/ 81 w 134"/>
                  <a:gd name="T11" fmla="*/ 101 h 179"/>
                  <a:gd name="T12" fmla="*/ 112 w 134"/>
                  <a:gd name="T13" fmla="*/ 129 h 179"/>
                  <a:gd name="T14" fmla="*/ 100 w 134"/>
                  <a:gd name="T15" fmla="*/ 152 h 179"/>
                  <a:gd name="T16" fmla="*/ 69 w 134"/>
                  <a:gd name="T17" fmla="*/ 159 h 179"/>
                  <a:gd name="T18" fmla="*/ 30 w 134"/>
                  <a:gd name="T19" fmla="*/ 145 h 179"/>
                  <a:gd name="T20" fmla="*/ 21 w 134"/>
                  <a:gd name="T21" fmla="*/ 119 h 179"/>
                  <a:gd name="T22" fmla="*/ 0 w 134"/>
                  <a:gd name="T23" fmla="*/ 119 h 179"/>
                  <a:gd name="T24" fmla="*/ 10 w 134"/>
                  <a:gd name="T25" fmla="*/ 154 h 179"/>
                  <a:gd name="T26" fmla="*/ 68 w 134"/>
                  <a:gd name="T27" fmla="*/ 179 h 179"/>
                  <a:gd name="T28" fmla="*/ 115 w 134"/>
                  <a:gd name="T29" fmla="*/ 165 h 179"/>
                  <a:gd name="T30" fmla="*/ 134 w 134"/>
                  <a:gd name="T31" fmla="*/ 126 h 179"/>
                  <a:gd name="T32" fmla="*/ 98 w 134"/>
                  <a:gd name="T33" fmla="*/ 84 h 179"/>
                  <a:gd name="T34" fmla="*/ 55 w 134"/>
                  <a:gd name="T35" fmla="*/ 72 h 179"/>
                  <a:gd name="T36" fmla="*/ 27 w 134"/>
                  <a:gd name="T37" fmla="*/ 47 h 179"/>
                  <a:gd name="T38" fmla="*/ 65 w 134"/>
                  <a:gd name="T39" fmla="*/ 18 h 179"/>
                  <a:gd name="T40" fmla="*/ 108 w 134"/>
                  <a:gd name="T41" fmla="*/ 53 h 179"/>
                  <a:gd name="T42" fmla="*/ 128 w 134"/>
                  <a:gd name="T43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4" h="179">
                    <a:moveTo>
                      <a:pt x="128" y="53"/>
                    </a:moveTo>
                    <a:cubicBezTo>
                      <a:pt x="128" y="41"/>
                      <a:pt x="128" y="38"/>
                      <a:pt x="124" y="30"/>
                    </a:cubicBezTo>
                    <a:cubicBezTo>
                      <a:pt x="114" y="11"/>
                      <a:pt x="95" y="0"/>
                      <a:pt x="66" y="0"/>
                    </a:cubicBezTo>
                    <a:cubicBezTo>
                      <a:pt x="29" y="0"/>
                      <a:pt x="5" y="19"/>
                      <a:pt x="5" y="50"/>
                    </a:cubicBezTo>
                    <a:cubicBezTo>
                      <a:pt x="5" y="71"/>
                      <a:pt x="16" y="84"/>
                      <a:pt x="39" y="90"/>
                    </a:cubicBezTo>
                    <a:lnTo>
                      <a:pt x="81" y="101"/>
                    </a:lnTo>
                    <a:cubicBezTo>
                      <a:pt x="103" y="107"/>
                      <a:pt x="112" y="115"/>
                      <a:pt x="112" y="129"/>
                    </a:cubicBezTo>
                    <a:cubicBezTo>
                      <a:pt x="112" y="138"/>
                      <a:pt x="107" y="147"/>
                      <a:pt x="100" y="152"/>
                    </a:cubicBezTo>
                    <a:cubicBezTo>
                      <a:pt x="93" y="157"/>
                      <a:pt x="83" y="159"/>
                      <a:pt x="69" y="159"/>
                    </a:cubicBezTo>
                    <a:cubicBezTo>
                      <a:pt x="50" y="159"/>
                      <a:pt x="38" y="155"/>
                      <a:pt x="30" y="145"/>
                    </a:cubicBezTo>
                    <a:cubicBezTo>
                      <a:pt x="23" y="138"/>
                      <a:pt x="21" y="130"/>
                      <a:pt x="21" y="119"/>
                    </a:cubicBezTo>
                    <a:lnTo>
                      <a:pt x="0" y="119"/>
                    </a:lnTo>
                    <a:cubicBezTo>
                      <a:pt x="1" y="135"/>
                      <a:pt x="4" y="145"/>
                      <a:pt x="10" y="154"/>
                    </a:cubicBezTo>
                    <a:cubicBezTo>
                      <a:pt x="22" y="170"/>
                      <a:pt x="42" y="179"/>
                      <a:pt x="68" y="179"/>
                    </a:cubicBezTo>
                    <a:cubicBezTo>
                      <a:pt x="88" y="179"/>
                      <a:pt x="104" y="174"/>
                      <a:pt x="115" y="165"/>
                    </a:cubicBezTo>
                    <a:cubicBezTo>
                      <a:pt x="127" y="156"/>
                      <a:pt x="134" y="141"/>
                      <a:pt x="134" y="126"/>
                    </a:cubicBezTo>
                    <a:cubicBezTo>
                      <a:pt x="134" y="105"/>
                      <a:pt x="121" y="90"/>
                      <a:pt x="98" y="84"/>
                    </a:cubicBezTo>
                    <a:lnTo>
                      <a:pt x="55" y="72"/>
                    </a:lnTo>
                    <a:cubicBezTo>
                      <a:pt x="35" y="67"/>
                      <a:pt x="27" y="60"/>
                      <a:pt x="27" y="47"/>
                    </a:cubicBezTo>
                    <a:cubicBezTo>
                      <a:pt x="27" y="30"/>
                      <a:pt x="42" y="18"/>
                      <a:pt x="65" y="18"/>
                    </a:cubicBezTo>
                    <a:cubicBezTo>
                      <a:pt x="92" y="18"/>
                      <a:pt x="107" y="31"/>
                      <a:pt x="108" y="53"/>
                    </a:cubicBezTo>
                    <a:lnTo>
                      <a:pt x="12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34">
                <a:extLst>
                  <a:ext uri="{FF2B5EF4-FFF2-40B4-BE49-F238E27FC236}">
                    <a16:creationId xmlns:a16="http://schemas.microsoft.com/office/drawing/2014/main" id="{DFBE343A-75AC-BEFD-1394-E349481404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7063" y="4448176"/>
                <a:ext cx="101600" cy="117475"/>
              </a:xfrm>
              <a:custGeom>
                <a:avLst/>
                <a:gdLst>
                  <a:gd name="T0" fmla="*/ 115 w 115"/>
                  <a:gd name="T1" fmla="*/ 115 h 132"/>
                  <a:gd name="T2" fmla="*/ 110 w 115"/>
                  <a:gd name="T3" fmla="*/ 115 h 132"/>
                  <a:gd name="T4" fmla="*/ 100 w 115"/>
                  <a:gd name="T5" fmla="*/ 106 h 132"/>
                  <a:gd name="T6" fmla="*/ 100 w 115"/>
                  <a:gd name="T7" fmla="*/ 34 h 132"/>
                  <a:gd name="T8" fmla="*/ 54 w 115"/>
                  <a:gd name="T9" fmla="*/ 0 h 132"/>
                  <a:gd name="T10" fmla="*/ 13 w 115"/>
                  <a:gd name="T11" fmla="*/ 15 h 132"/>
                  <a:gd name="T12" fmla="*/ 5 w 115"/>
                  <a:gd name="T13" fmla="*/ 40 h 132"/>
                  <a:gd name="T14" fmla="*/ 25 w 115"/>
                  <a:gd name="T15" fmla="*/ 40 h 132"/>
                  <a:gd name="T16" fmla="*/ 53 w 115"/>
                  <a:gd name="T17" fmla="*/ 18 h 132"/>
                  <a:gd name="T18" fmla="*/ 81 w 115"/>
                  <a:gd name="T19" fmla="*/ 37 h 132"/>
                  <a:gd name="T20" fmla="*/ 81 w 115"/>
                  <a:gd name="T21" fmla="*/ 42 h 132"/>
                  <a:gd name="T22" fmla="*/ 60 w 115"/>
                  <a:gd name="T23" fmla="*/ 55 h 132"/>
                  <a:gd name="T24" fmla="*/ 21 w 115"/>
                  <a:gd name="T25" fmla="*/ 63 h 132"/>
                  <a:gd name="T26" fmla="*/ 0 w 115"/>
                  <a:gd name="T27" fmla="*/ 95 h 132"/>
                  <a:gd name="T28" fmla="*/ 40 w 115"/>
                  <a:gd name="T29" fmla="*/ 132 h 132"/>
                  <a:gd name="T30" fmla="*/ 81 w 115"/>
                  <a:gd name="T31" fmla="*/ 114 h 132"/>
                  <a:gd name="T32" fmla="*/ 101 w 115"/>
                  <a:gd name="T33" fmla="*/ 132 h 132"/>
                  <a:gd name="T34" fmla="*/ 115 w 115"/>
                  <a:gd name="T35" fmla="*/ 129 h 132"/>
                  <a:gd name="T36" fmla="*/ 115 w 115"/>
                  <a:gd name="T37" fmla="*/ 115 h 132"/>
                  <a:gd name="T38" fmla="*/ 81 w 115"/>
                  <a:gd name="T39" fmla="*/ 88 h 132"/>
                  <a:gd name="T40" fmla="*/ 73 w 115"/>
                  <a:gd name="T41" fmla="*/ 104 h 132"/>
                  <a:gd name="T42" fmla="*/ 44 w 115"/>
                  <a:gd name="T43" fmla="*/ 114 h 132"/>
                  <a:gd name="T44" fmla="*/ 20 w 115"/>
                  <a:gd name="T45" fmla="*/ 95 h 132"/>
                  <a:gd name="T46" fmla="*/ 49 w 115"/>
                  <a:gd name="T47" fmla="*/ 72 h 132"/>
                  <a:gd name="T48" fmla="*/ 81 w 115"/>
                  <a:gd name="T49" fmla="*/ 66 h 132"/>
                  <a:gd name="T50" fmla="*/ 81 w 115"/>
                  <a:gd name="T51" fmla="*/ 8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2">
                    <a:moveTo>
                      <a:pt x="115" y="115"/>
                    </a:moveTo>
                    <a:cubicBezTo>
                      <a:pt x="113" y="115"/>
                      <a:pt x="112" y="115"/>
                      <a:pt x="110" y="115"/>
                    </a:cubicBezTo>
                    <a:cubicBezTo>
                      <a:pt x="104" y="115"/>
                      <a:pt x="100" y="112"/>
                      <a:pt x="100" y="106"/>
                    </a:cubicBezTo>
                    <a:lnTo>
                      <a:pt x="100" y="34"/>
                    </a:lnTo>
                    <a:cubicBezTo>
                      <a:pt x="100" y="12"/>
                      <a:pt x="84" y="0"/>
                      <a:pt x="54" y="0"/>
                    </a:cubicBezTo>
                    <a:cubicBezTo>
                      <a:pt x="36" y="0"/>
                      <a:pt x="22" y="6"/>
                      <a:pt x="13" y="15"/>
                    </a:cubicBezTo>
                    <a:cubicBezTo>
                      <a:pt x="8" y="21"/>
                      <a:pt x="5" y="28"/>
                      <a:pt x="5" y="40"/>
                    </a:cubicBezTo>
                    <a:lnTo>
                      <a:pt x="25" y="40"/>
                    </a:lnTo>
                    <a:cubicBezTo>
                      <a:pt x="26" y="25"/>
                      <a:pt x="35" y="18"/>
                      <a:pt x="53" y="18"/>
                    </a:cubicBezTo>
                    <a:cubicBezTo>
                      <a:pt x="71" y="18"/>
                      <a:pt x="81" y="25"/>
                      <a:pt x="81" y="37"/>
                    </a:cubicBezTo>
                    <a:lnTo>
                      <a:pt x="81" y="42"/>
                    </a:lnTo>
                    <a:cubicBezTo>
                      <a:pt x="80" y="50"/>
                      <a:pt x="76" y="53"/>
                      <a:pt x="60" y="55"/>
                    </a:cubicBezTo>
                    <a:cubicBezTo>
                      <a:pt x="33" y="59"/>
                      <a:pt x="29" y="60"/>
                      <a:pt x="21" y="63"/>
                    </a:cubicBezTo>
                    <a:cubicBezTo>
                      <a:pt x="7" y="69"/>
                      <a:pt x="0" y="79"/>
                      <a:pt x="0" y="95"/>
                    </a:cubicBezTo>
                    <a:cubicBezTo>
                      <a:pt x="0" y="118"/>
                      <a:pt x="15" y="132"/>
                      <a:pt x="40" y="132"/>
                    </a:cubicBezTo>
                    <a:cubicBezTo>
                      <a:pt x="55" y="132"/>
                      <a:pt x="67" y="126"/>
                      <a:pt x="81" y="114"/>
                    </a:cubicBezTo>
                    <a:cubicBezTo>
                      <a:pt x="83" y="126"/>
                      <a:pt x="89" y="132"/>
                      <a:pt x="101" y="132"/>
                    </a:cubicBezTo>
                    <a:cubicBezTo>
                      <a:pt x="106" y="132"/>
                      <a:pt x="108" y="131"/>
                      <a:pt x="115" y="129"/>
                    </a:cubicBezTo>
                    <a:lnTo>
                      <a:pt x="115" y="115"/>
                    </a:lnTo>
                    <a:close/>
                    <a:moveTo>
                      <a:pt x="81" y="88"/>
                    </a:moveTo>
                    <a:cubicBezTo>
                      <a:pt x="81" y="94"/>
                      <a:pt x="79" y="98"/>
                      <a:pt x="73" y="104"/>
                    </a:cubicBezTo>
                    <a:cubicBezTo>
                      <a:pt x="65" y="111"/>
                      <a:pt x="55" y="114"/>
                      <a:pt x="44" y="114"/>
                    </a:cubicBezTo>
                    <a:cubicBezTo>
                      <a:pt x="29" y="114"/>
                      <a:pt x="20" y="107"/>
                      <a:pt x="20" y="95"/>
                    </a:cubicBezTo>
                    <a:cubicBezTo>
                      <a:pt x="20" y="82"/>
                      <a:pt x="28" y="76"/>
                      <a:pt x="49" y="72"/>
                    </a:cubicBezTo>
                    <a:cubicBezTo>
                      <a:pt x="70" y="70"/>
                      <a:pt x="74" y="69"/>
                      <a:pt x="81" y="66"/>
                    </a:cubicBezTo>
                    <a:lnTo>
                      <a:pt x="81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35">
                <a:extLst>
                  <a:ext uri="{FF2B5EF4-FFF2-40B4-BE49-F238E27FC236}">
                    <a16:creationId xmlns:a16="http://schemas.microsoft.com/office/drawing/2014/main" id="{A69066FD-0FB5-DCB9-68A0-A47E2B651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7713" y="4448176"/>
                <a:ext cx="142875" cy="112713"/>
              </a:xfrm>
              <a:custGeom>
                <a:avLst/>
                <a:gdLst>
                  <a:gd name="T0" fmla="*/ 0 w 161"/>
                  <a:gd name="T1" fmla="*/ 4 h 126"/>
                  <a:gd name="T2" fmla="*/ 0 w 161"/>
                  <a:gd name="T3" fmla="*/ 126 h 126"/>
                  <a:gd name="T4" fmla="*/ 19 w 161"/>
                  <a:gd name="T5" fmla="*/ 126 h 126"/>
                  <a:gd name="T6" fmla="*/ 19 w 161"/>
                  <a:gd name="T7" fmla="*/ 49 h 126"/>
                  <a:gd name="T8" fmla="*/ 48 w 161"/>
                  <a:gd name="T9" fmla="*/ 17 h 126"/>
                  <a:gd name="T10" fmla="*/ 71 w 161"/>
                  <a:gd name="T11" fmla="*/ 42 h 126"/>
                  <a:gd name="T12" fmla="*/ 71 w 161"/>
                  <a:gd name="T13" fmla="*/ 126 h 126"/>
                  <a:gd name="T14" fmla="*/ 90 w 161"/>
                  <a:gd name="T15" fmla="*/ 126 h 126"/>
                  <a:gd name="T16" fmla="*/ 90 w 161"/>
                  <a:gd name="T17" fmla="*/ 49 h 126"/>
                  <a:gd name="T18" fmla="*/ 119 w 161"/>
                  <a:gd name="T19" fmla="*/ 17 h 126"/>
                  <a:gd name="T20" fmla="*/ 142 w 161"/>
                  <a:gd name="T21" fmla="*/ 42 h 126"/>
                  <a:gd name="T22" fmla="*/ 142 w 161"/>
                  <a:gd name="T23" fmla="*/ 126 h 126"/>
                  <a:gd name="T24" fmla="*/ 161 w 161"/>
                  <a:gd name="T25" fmla="*/ 126 h 126"/>
                  <a:gd name="T26" fmla="*/ 161 w 161"/>
                  <a:gd name="T27" fmla="*/ 34 h 126"/>
                  <a:gd name="T28" fmla="*/ 126 w 161"/>
                  <a:gd name="T29" fmla="*/ 0 h 126"/>
                  <a:gd name="T30" fmla="*/ 88 w 161"/>
                  <a:gd name="T31" fmla="*/ 19 h 126"/>
                  <a:gd name="T32" fmla="*/ 55 w 161"/>
                  <a:gd name="T33" fmla="*/ 0 h 126"/>
                  <a:gd name="T34" fmla="*/ 18 w 161"/>
                  <a:gd name="T35" fmla="*/ 21 h 126"/>
                  <a:gd name="T36" fmla="*/ 18 w 161"/>
                  <a:gd name="T37" fmla="*/ 4 h 126"/>
                  <a:gd name="T38" fmla="*/ 0 w 161"/>
                  <a:gd name="T3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126">
                    <a:moveTo>
                      <a:pt x="0" y="4"/>
                    </a:moveTo>
                    <a:lnTo>
                      <a:pt x="0" y="126"/>
                    </a:lnTo>
                    <a:lnTo>
                      <a:pt x="19" y="126"/>
                    </a:lnTo>
                    <a:lnTo>
                      <a:pt x="19" y="49"/>
                    </a:lnTo>
                    <a:cubicBezTo>
                      <a:pt x="19" y="32"/>
                      <a:pt x="32" y="17"/>
                      <a:pt x="48" y="17"/>
                    </a:cubicBezTo>
                    <a:cubicBezTo>
                      <a:pt x="63" y="17"/>
                      <a:pt x="71" y="26"/>
                      <a:pt x="71" y="42"/>
                    </a:cubicBezTo>
                    <a:lnTo>
                      <a:pt x="71" y="126"/>
                    </a:lnTo>
                    <a:lnTo>
                      <a:pt x="90" y="126"/>
                    </a:lnTo>
                    <a:lnTo>
                      <a:pt x="90" y="49"/>
                    </a:lnTo>
                    <a:cubicBezTo>
                      <a:pt x="90" y="32"/>
                      <a:pt x="103" y="17"/>
                      <a:pt x="119" y="17"/>
                    </a:cubicBezTo>
                    <a:cubicBezTo>
                      <a:pt x="133" y="17"/>
                      <a:pt x="142" y="27"/>
                      <a:pt x="142" y="42"/>
                    </a:cubicBezTo>
                    <a:lnTo>
                      <a:pt x="142" y="126"/>
                    </a:lnTo>
                    <a:lnTo>
                      <a:pt x="161" y="126"/>
                    </a:lnTo>
                    <a:lnTo>
                      <a:pt x="161" y="34"/>
                    </a:lnTo>
                    <a:cubicBezTo>
                      <a:pt x="161" y="13"/>
                      <a:pt x="149" y="0"/>
                      <a:pt x="126" y="0"/>
                    </a:cubicBezTo>
                    <a:cubicBezTo>
                      <a:pt x="110" y="0"/>
                      <a:pt x="100" y="5"/>
                      <a:pt x="88" y="19"/>
                    </a:cubicBezTo>
                    <a:cubicBezTo>
                      <a:pt x="81" y="6"/>
                      <a:pt x="71" y="0"/>
                      <a:pt x="55" y="0"/>
                    </a:cubicBezTo>
                    <a:cubicBezTo>
                      <a:pt x="39" y="0"/>
                      <a:pt x="28" y="6"/>
                      <a:pt x="18" y="21"/>
                    </a:cubicBezTo>
                    <a:lnTo>
                      <a:pt x="1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36">
                <a:extLst>
                  <a:ext uri="{FF2B5EF4-FFF2-40B4-BE49-F238E27FC236}">
                    <a16:creationId xmlns:a16="http://schemas.microsoft.com/office/drawing/2014/main" id="{E87B1859-6E53-F255-47DB-BFBF31072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5988" y="4448176"/>
                <a:ext cx="98425" cy="157163"/>
              </a:xfrm>
              <a:custGeom>
                <a:avLst/>
                <a:gdLst>
                  <a:gd name="T0" fmla="*/ 0 w 110"/>
                  <a:gd name="T1" fmla="*/ 177 h 177"/>
                  <a:gd name="T2" fmla="*/ 20 w 110"/>
                  <a:gd name="T3" fmla="*/ 177 h 177"/>
                  <a:gd name="T4" fmla="*/ 20 w 110"/>
                  <a:gd name="T5" fmla="*/ 113 h 177"/>
                  <a:gd name="T6" fmla="*/ 58 w 110"/>
                  <a:gd name="T7" fmla="*/ 132 h 177"/>
                  <a:gd name="T8" fmla="*/ 110 w 110"/>
                  <a:gd name="T9" fmla="*/ 67 h 177"/>
                  <a:gd name="T10" fmla="*/ 57 w 110"/>
                  <a:gd name="T11" fmla="*/ 0 h 177"/>
                  <a:gd name="T12" fmla="*/ 18 w 110"/>
                  <a:gd name="T13" fmla="*/ 22 h 177"/>
                  <a:gd name="T14" fmla="*/ 18 w 110"/>
                  <a:gd name="T15" fmla="*/ 4 h 177"/>
                  <a:gd name="T16" fmla="*/ 0 w 110"/>
                  <a:gd name="T17" fmla="*/ 4 h 177"/>
                  <a:gd name="T18" fmla="*/ 0 w 110"/>
                  <a:gd name="T19" fmla="*/ 177 h 177"/>
                  <a:gd name="T20" fmla="*/ 54 w 110"/>
                  <a:gd name="T21" fmla="*/ 19 h 177"/>
                  <a:gd name="T22" fmla="*/ 90 w 110"/>
                  <a:gd name="T23" fmla="*/ 67 h 177"/>
                  <a:gd name="T24" fmla="*/ 54 w 110"/>
                  <a:gd name="T25" fmla="*/ 113 h 177"/>
                  <a:gd name="T26" fmla="*/ 20 w 110"/>
                  <a:gd name="T27" fmla="*/ 66 h 177"/>
                  <a:gd name="T28" fmla="*/ 54 w 110"/>
                  <a:gd name="T29" fmla="*/ 1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177">
                    <a:moveTo>
                      <a:pt x="0" y="177"/>
                    </a:moveTo>
                    <a:lnTo>
                      <a:pt x="20" y="177"/>
                    </a:lnTo>
                    <a:lnTo>
                      <a:pt x="20" y="113"/>
                    </a:lnTo>
                    <a:cubicBezTo>
                      <a:pt x="30" y="126"/>
                      <a:pt x="42" y="132"/>
                      <a:pt x="58" y="132"/>
                    </a:cubicBezTo>
                    <a:cubicBezTo>
                      <a:pt x="89" y="132"/>
                      <a:pt x="110" y="106"/>
                      <a:pt x="110" y="67"/>
                    </a:cubicBezTo>
                    <a:cubicBezTo>
                      <a:pt x="110" y="26"/>
                      <a:pt x="90" y="0"/>
                      <a:pt x="57" y="0"/>
                    </a:cubicBezTo>
                    <a:cubicBezTo>
                      <a:pt x="41" y="0"/>
                      <a:pt x="28" y="8"/>
                      <a:pt x="18" y="22"/>
                    </a:cubicBezTo>
                    <a:lnTo>
                      <a:pt x="18" y="4"/>
                    </a:lnTo>
                    <a:lnTo>
                      <a:pt x="0" y="4"/>
                    </a:lnTo>
                    <a:lnTo>
                      <a:pt x="0" y="177"/>
                    </a:lnTo>
                    <a:close/>
                    <a:moveTo>
                      <a:pt x="54" y="19"/>
                    </a:moveTo>
                    <a:cubicBezTo>
                      <a:pt x="76" y="19"/>
                      <a:pt x="90" y="37"/>
                      <a:pt x="90" y="67"/>
                    </a:cubicBezTo>
                    <a:cubicBezTo>
                      <a:pt x="90" y="94"/>
                      <a:pt x="75" y="113"/>
                      <a:pt x="54" y="113"/>
                    </a:cubicBezTo>
                    <a:cubicBezTo>
                      <a:pt x="33" y="113"/>
                      <a:pt x="20" y="95"/>
                      <a:pt x="20" y="66"/>
                    </a:cubicBezTo>
                    <a:cubicBezTo>
                      <a:pt x="20" y="37"/>
                      <a:pt x="33" y="19"/>
                      <a:pt x="54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Rectangle 137">
                <a:extLst>
                  <a:ext uri="{FF2B5EF4-FFF2-40B4-BE49-F238E27FC236}">
                    <a16:creationId xmlns:a16="http://schemas.microsoft.com/office/drawing/2014/main" id="{0BF6A21F-18E5-2303-7833-6983EE0AF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3463" y="4410076"/>
                <a:ext cx="19050" cy="1508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38">
                <a:extLst>
                  <a:ext uri="{FF2B5EF4-FFF2-40B4-BE49-F238E27FC236}">
                    <a16:creationId xmlns:a16="http://schemas.microsoft.com/office/drawing/2014/main" id="{3D563A27-4532-0191-1FA6-5853A83C8F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4738" y="4448176"/>
                <a:ext cx="98425" cy="117475"/>
              </a:xfrm>
              <a:custGeom>
                <a:avLst/>
                <a:gdLst>
                  <a:gd name="T0" fmla="*/ 110 w 110"/>
                  <a:gd name="T1" fmla="*/ 72 h 132"/>
                  <a:gd name="T2" fmla="*/ 105 w 110"/>
                  <a:gd name="T3" fmla="*/ 33 h 132"/>
                  <a:gd name="T4" fmla="*/ 56 w 110"/>
                  <a:gd name="T5" fmla="*/ 0 h 132"/>
                  <a:gd name="T6" fmla="*/ 0 w 110"/>
                  <a:gd name="T7" fmla="*/ 67 h 132"/>
                  <a:gd name="T8" fmla="*/ 55 w 110"/>
                  <a:gd name="T9" fmla="*/ 132 h 132"/>
                  <a:gd name="T10" fmla="*/ 108 w 110"/>
                  <a:gd name="T11" fmla="*/ 89 h 132"/>
                  <a:gd name="T12" fmla="*/ 88 w 110"/>
                  <a:gd name="T13" fmla="*/ 89 h 132"/>
                  <a:gd name="T14" fmla="*/ 56 w 110"/>
                  <a:gd name="T15" fmla="*/ 114 h 132"/>
                  <a:gd name="T16" fmla="*/ 27 w 110"/>
                  <a:gd name="T17" fmla="*/ 98 h 132"/>
                  <a:gd name="T18" fmla="*/ 20 w 110"/>
                  <a:gd name="T19" fmla="*/ 72 h 132"/>
                  <a:gd name="T20" fmla="*/ 110 w 110"/>
                  <a:gd name="T21" fmla="*/ 72 h 132"/>
                  <a:gd name="T22" fmla="*/ 21 w 110"/>
                  <a:gd name="T23" fmla="*/ 56 h 132"/>
                  <a:gd name="T24" fmla="*/ 56 w 110"/>
                  <a:gd name="T25" fmla="*/ 18 h 132"/>
                  <a:gd name="T26" fmla="*/ 89 w 110"/>
                  <a:gd name="T27" fmla="*/ 56 h 132"/>
                  <a:gd name="T28" fmla="*/ 21 w 110"/>
                  <a:gd name="T29" fmla="*/ 5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132">
                    <a:moveTo>
                      <a:pt x="110" y="72"/>
                    </a:moveTo>
                    <a:cubicBezTo>
                      <a:pt x="110" y="53"/>
                      <a:pt x="109" y="42"/>
                      <a:pt x="105" y="33"/>
                    </a:cubicBezTo>
                    <a:cubicBezTo>
                      <a:pt x="97" y="13"/>
                      <a:pt x="79" y="0"/>
                      <a:pt x="56" y="0"/>
                    </a:cubicBezTo>
                    <a:cubicBezTo>
                      <a:pt x="22" y="0"/>
                      <a:pt x="0" y="26"/>
                      <a:pt x="0" y="67"/>
                    </a:cubicBezTo>
                    <a:cubicBezTo>
                      <a:pt x="0" y="107"/>
                      <a:pt x="21" y="132"/>
                      <a:pt x="55" y="132"/>
                    </a:cubicBezTo>
                    <a:cubicBezTo>
                      <a:pt x="83" y="132"/>
                      <a:pt x="103" y="116"/>
                      <a:pt x="108" y="89"/>
                    </a:cubicBezTo>
                    <a:lnTo>
                      <a:pt x="88" y="89"/>
                    </a:lnTo>
                    <a:cubicBezTo>
                      <a:pt x="83" y="105"/>
                      <a:pt x="72" y="114"/>
                      <a:pt x="56" y="114"/>
                    </a:cubicBezTo>
                    <a:cubicBezTo>
                      <a:pt x="44" y="114"/>
                      <a:pt x="33" y="108"/>
                      <a:pt x="27" y="98"/>
                    </a:cubicBezTo>
                    <a:cubicBezTo>
                      <a:pt x="22" y="91"/>
                      <a:pt x="20" y="84"/>
                      <a:pt x="20" y="72"/>
                    </a:cubicBezTo>
                    <a:lnTo>
                      <a:pt x="110" y="72"/>
                    </a:lnTo>
                    <a:close/>
                    <a:moveTo>
                      <a:pt x="21" y="56"/>
                    </a:moveTo>
                    <a:cubicBezTo>
                      <a:pt x="22" y="33"/>
                      <a:pt x="36" y="18"/>
                      <a:pt x="56" y="18"/>
                    </a:cubicBezTo>
                    <a:cubicBezTo>
                      <a:pt x="75" y="18"/>
                      <a:pt x="89" y="34"/>
                      <a:pt x="89" y="56"/>
                    </a:cubicBezTo>
                    <a:lnTo>
                      <a:pt x="2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39">
                <a:extLst>
                  <a:ext uri="{FF2B5EF4-FFF2-40B4-BE49-F238E27FC236}">
                    <a16:creationId xmlns:a16="http://schemas.microsoft.com/office/drawing/2014/main" id="{C96A5E40-4DD1-052F-E95D-F92FB49EA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9038" y="4448176"/>
                <a:ext cx="87313" cy="117475"/>
              </a:xfrm>
              <a:custGeom>
                <a:avLst/>
                <a:gdLst>
                  <a:gd name="T0" fmla="*/ 94 w 99"/>
                  <a:gd name="T1" fmla="*/ 38 h 132"/>
                  <a:gd name="T2" fmla="*/ 50 w 99"/>
                  <a:gd name="T3" fmla="*/ 0 h 132"/>
                  <a:gd name="T4" fmla="*/ 3 w 99"/>
                  <a:gd name="T5" fmla="*/ 38 h 132"/>
                  <a:gd name="T6" fmla="*/ 42 w 99"/>
                  <a:gd name="T7" fmla="*/ 73 h 132"/>
                  <a:gd name="T8" fmla="*/ 60 w 99"/>
                  <a:gd name="T9" fmla="*/ 77 h 132"/>
                  <a:gd name="T10" fmla="*/ 79 w 99"/>
                  <a:gd name="T11" fmla="*/ 94 h 132"/>
                  <a:gd name="T12" fmla="*/ 50 w 99"/>
                  <a:gd name="T13" fmla="*/ 114 h 132"/>
                  <a:gd name="T14" fmla="*/ 26 w 99"/>
                  <a:gd name="T15" fmla="*/ 105 h 132"/>
                  <a:gd name="T16" fmla="*/ 21 w 99"/>
                  <a:gd name="T17" fmla="*/ 90 h 132"/>
                  <a:gd name="T18" fmla="*/ 0 w 99"/>
                  <a:gd name="T19" fmla="*/ 90 h 132"/>
                  <a:gd name="T20" fmla="*/ 49 w 99"/>
                  <a:gd name="T21" fmla="*/ 132 h 132"/>
                  <a:gd name="T22" fmla="*/ 99 w 99"/>
                  <a:gd name="T23" fmla="*/ 93 h 132"/>
                  <a:gd name="T24" fmla="*/ 65 w 99"/>
                  <a:gd name="T25" fmla="*/ 59 h 132"/>
                  <a:gd name="T26" fmla="*/ 46 w 99"/>
                  <a:gd name="T27" fmla="*/ 54 h 132"/>
                  <a:gd name="T28" fmla="*/ 23 w 99"/>
                  <a:gd name="T29" fmla="*/ 37 h 132"/>
                  <a:gd name="T30" fmla="*/ 49 w 99"/>
                  <a:gd name="T31" fmla="*/ 18 h 132"/>
                  <a:gd name="T32" fmla="*/ 74 w 99"/>
                  <a:gd name="T33" fmla="*/ 38 h 132"/>
                  <a:gd name="T34" fmla="*/ 94 w 99"/>
                  <a:gd name="T35" fmla="*/ 3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2">
                    <a:moveTo>
                      <a:pt x="94" y="38"/>
                    </a:moveTo>
                    <a:cubicBezTo>
                      <a:pt x="94" y="14"/>
                      <a:pt x="78" y="0"/>
                      <a:pt x="50" y="0"/>
                    </a:cubicBezTo>
                    <a:cubicBezTo>
                      <a:pt x="22" y="0"/>
                      <a:pt x="3" y="15"/>
                      <a:pt x="3" y="38"/>
                    </a:cubicBezTo>
                    <a:cubicBezTo>
                      <a:pt x="3" y="57"/>
                      <a:pt x="13" y="66"/>
                      <a:pt x="42" y="73"/>
                    </a:cubicBezTo>
                    <a:lnTo>
                      <a:pt x="60" y="77"/>
                    </a:lnTo>
                    <a:cubicBezTo>
                      <a:pt x="74" y="81"/>
                      <a:pt x="79" y="86"/>
                      <a:pt x="79" y="94"/>
                    </a:cubicBezTo>
                    <a:cubicBezTo>
                      <a:pt x="79" y="106"/>
                      <a:pt x="68" y="114"/>
                      <a:pt x="50" y="114"/>
                    </a:cubicBezTo>
                    <a:cubicBezTo>
                      <a:pt x="40" y="114"/>
                      <a:pt x="31" y="111"/>
                      <a:pt x="26" y="105"/>
                    </a:cubicBezTo>
                    <a:cubicBezTo>
                      <a:pt x="23" y="102"/>
                      <a:pt x="22" y="98"/>
                      <a:pt x="21" y="90"/>
                    </a:cubicBezTo>
                    <a:lnTo>
                      <a:pt x="0" y="90"/>
                    </a:lnTo>
                    <a:cubicBezTo>
                      <a:pt x="1" y="118"/>
                      <a:pt x="17" y="132"/>
                      <a:pt x="49" y="132"/>
                    </a:cubicBezTo>
                    <a:cubicBezTo>
                      <a:pt x="80" y="132"/>
                      <a:pt x="99" y="116"/>
                      <a:pt x="99" y="93"/>
                    </a:cubicBezTo>
                    <a:cubicBezTo>
                      <a:pt x="99" y="75"/>
                      <a:pt x="89" y="65"/>
                      <a:pt x="65" y="59"/>
                    </a:cubicBezTo>
                    <a:lnTo>
                      <a:pt x="46" y="54"/>
                    </a:lnTo>
                    <a:cubicBezTo>
                      <a:pt x="30" y="51"/>
                      <a:pt x="23" y="45"/>
                      <a:pt x="23" y="37"/>
                    </a:cubicBezTo>
                    <a:cubicBezTo>
                      <a:pt x="23" y="25"/>
                      <a:pt x="33" y="18"/>
                      <a:pt x="49" y="18"/>
                    </a:cubicBezTo>
                    <a:cubicBezTo>
                      <a:pt x="65" y="18"/>
                      <a:pt x="73" y="25"/>
                      <a:pt x="74" y="38"/>
                    </a:cubicBezTo>
                    <a:lnTo>
                      <a:pt x="9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140">
                <a:extLst>
                  <a:ext uri="{FF2B5EF4-FFF2-40B4-BE49-F238E27FC236}">
                    <a16:creationId xmlns:a16="http://schemas.microsoft.com/office/drawing/2014/main" id="{6D064DD9-E886-C435-9100-1F9EC6366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3501" y="4478339"/>
                <a:ext cx="444500" cy="0"/>
              </a:xfrm>
              <a:prstGeom prst="line">
                <a:avLst/>
              </a:prstGeom>
              <a:noFill/>
              <a:ln w="28575" cap="flat">
                <a:solidFill>
                  <a:srgbClr val="D9531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AF0A60F5-3396-F1B2-E42A-1B310CED0576}"/>
              </a:ext>
            </a:extLst>
          </p:cNvPr>
          <p:cNvGrpSpPr/>
          <p:nvPr/>
        </p:nvGrpSpPr>
        <p:grpSpPr>
          <a:xfrm>
            <a:off x="1585786" y="1185149"/>
            <a:ext cx="4047153" cy="3120238"/>
            <a:chOff x="3711576" y="1076339"/>
            <a:chExt cx="4973626" cy="3800463"/>
          </a:xfrm>
        </p:grpSpPr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49002C8F-68F6-2A41-ADFD-B5A5D6FB6AD3}"/>
                </a:ext>
              </a:extLst>
            </p:cNvPr>
            <p:cNvSpPr/>
            <p:nvPr/>
          </p:nvSpPr>
          <p:spPr>
            <a:xfrm>
              <a:off x="5172564" y="1076339"/>
              <a:ext cx="3512638" cy="763750"/>
            </a:xfrm>
            <a:custGeom>
              <a:avLst/>
              <a:gdLst>
                <a:gd name="connsiteX0" fmla="*/ 64069 w 3512638"/>
                <a:gd name="connsiteY0" fmla="*/ 1044 h 763750"/>
                <a:gd name="connsiteX1" fmla="*/ 980586 w 3512638"/>
                <a:gd name="connsiteY1" fmla="*/ 41261 h 763750"/>
                <a:gd name="connsiteX2" fmla="*/ 1437786 w 3512638"/>
                <a:gd name="connsiteY2" fmla="*/ 41261 h 763750"/>
                <a:gd name="connsiteX3" fmla="*/ 2108769 w 3512638"/>
                <a:gd name="connsiteY3" fmla="*/ 39144 h 763750"/>
                <a:gd name="connsiteX4" fmla="*/ 2678153 w 3512638"/>
                <a:gd name="connsiteY4" fmla="*/ 45494 h 763750"/>
                <a:gd name="connsiteX5" fmla="*/ 2949086 w 3512638"/>
                <a:gd name="connsiteY5" fmla="*/ 81478 h 763750"/>
                <a:gd name="connsiteX6" fmla="*/ 3090903 w 3512638"/>
                <a:gd name="connsiteY6" fmla="*/ 96294 h 763750"/>
                <a:gd name="connsiteX7" fmla="*/ 3251769 w 3512638"/>
                <a:gd name="connsiteY7" fmla="*/ 132278 h 763750"/>
                <a:gd name="connsiteX8" fmla="*/ 3330086 w 3512638"/>
                <a:gd name="connsiteY8" fmla="*/ 142861 h 763750"/>
                <a:gd name="connsiteX9" fmla="*/ 3427453 w 3512638"/>
                <a:gd name="connsiteY9" fmla="*/ 170378 h 763750"/>
                <a:gd name="connsiteX10" fmla="*/ 3476136 w 3512638"/>
                <a:gd name="connsiteY10" fmla="*/ 178844 h 763750"/>
                <a:gd name="connsiteX11" fmla="*/ 3499419 w 3512638"/>
                <a:gd name="connsiteY11" fmla="*/ 187311 h 763750"/>
                <a:gd name="connsiteX12" fmla="*/ 3499419 w 3512638"/>
                <a:gd name="connsiteY12" fmla="*/ 244461 h 763750"/>
                <a:gd name="connsiteX13" fmla="*/ 3505769 w 3512638"/>
                <a:gd name="connsiteY13" fmla="*/ 473061 h 763750"/>
                <a:gd name="connsiteX14" fmla="*/ 3507886 w 3512638"/>
                <a:gd name="connsiteY14" fmla="*/ 716478 h 763750"/>
                <a:gd name="connsiteX15" fmla="*/ 3510003 w 3512638"/>
                <a:gd name="connsiteY15" fmla="*/ 760928 h 763750"/>
                <a:gd name="connsiteX16" fmla="*/ 3467669 w 3512638"/>
                <a:gd name="connsiteY16" fmla="*/ 750344 h 763750"/>
                <a:gd name="connsiteX17" fmla="*/ 3321619 w 3512638"/>
                <a:gd name="connsiteY17" fmla="*/ 678378 h 763750"/>
                <a:gd name="connsiteX18" fmla="*/ 2991419 w 3512638"/>
                <a:gd name="connsiteY18" fmla="*/ 534444 h 763750"/>
                <a:gd name="connsiteX19" fmla="*/ 2720486 w 3512638"/>
                <a:gd name="connsiteY19" fmla="*/ 443428 h 763750"/>
                <a:gd name="connsiteX20" fmla="*/ 2335253 w 3512638"/>
                <a:gd name="connsiteY20" fmla="*/ 335478 h 763750"/>
                <a:gd name="connsiteX21" fmla="*/ 2005053 w 3512638"/>
                <a:gd name="connsiteY21" fmla="*/ 240228 h 763750"/>
                <a:gd name="connsiteX22" fmla="*/ 1763753 w 3512638"/>
                <a:gd name="connsiteY22" fmla="*/ 172494 h 763750"/>
                <a:gd name="connsiteX23" fmla="*/ 1501286 w 3512638"/>
                <a:gd name="connsiteY23" fmla="*/ 136511 h 763750"/>
                <a:gd name="connsiteX24" fmla="*/ 1300203 w 3512638"/>
                <a:gd name="connsiteY24" fmla="*/ 128044 h 763750"/>
                <a:gd name="connsiteX25" fmla="*/ 995403 w 3512638"/>
                <a:gd name="connsiteY25" fmla="*/ 123811 h 763750"/>
                <a:gd name="connsiteX26" fmla="*/ 462003 w 3512638"/>
                <a:gd name="connsiteY26" fmla="*/ 113228 h 763750"/>
                <a:gd name="connsiteX27" fmla="*/ 180486 w 3512638"/>
                <a:gd name="connsiteY27" fmla="*/ 104761 h 763750"/>
                <a:gd name="connsiteX28" fmla="*/ 87353 w 3512638"/>
                <a:gd name="connsiteY28" fmla="*/ 89944 h 763750"/>
                <a:gd name="connsiteX29" fmla="*/ 64069 w 3512638"/>
                <a:gd name="connsiteY29" fmla="*/ 1044 h 76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12638" h="763750">
                  <a:moveTo>
                    <a:pt x="64069" y="1044"/>
                  </a:moveTo>
                  <a:cubicBezTo>
                    <a:pt x="212941" y="-7070"/>
                    <a:pt x="751633" y="34558"/>
                    <a:pt x="980586" y="41261"/>
                  </a:cubicBezTo>
                  <a:cubicBezTo>
                    <a:pt x="1209539" y="47964"/>
                    <a:pt x="1437786" y="41261"/>
                    <a:pt x="1437786" y="41261"/>
                  </a:cubicBezTo>
                  <a:lnTo>
                    <a:pt x="2108769" y="39144"/>
                  </a:lnTo>
                  <a:lnTo>
                    <a:pt x="2678153" y="45494"/>
                  </a:lnTo>
                  <a:cubicBezTo>
                    <a:pt x="2818206" y="52550"/>
                    <a:pt x="2880294" y="73011"/>
                    <a:pt x="2949086" y="81478"/>
                  </a:cubicBezTo>
                  <a:cubicBezTo>
                    <a:pt x="3017878" y="89945"/>
                    <a:pt x="3040456" y="87827"/>
                    <a:pt x="3090903" y="96294"/>
                  </a:cubicBezTo>
                  <a:cubicBezTo>
                    <a:pt x="3141350" y="104761"/>
                    <a:pt x="3211905" y="124517"/>
                    <a:pt x="3251769" y="132278"/>
                  </a:cubicBezTo>
                  <a:cubicBezTo>
                    <a:pt x="3291633" y="140039"/>
                    <a:pt x="3300805" y="136511"/>
                    <a:pt x="3330086" y="142861"/>
                  </a:cubicBezTo>
                  <a:cubicBezTo>
                    <a:pt x="3359367" y="149211"/>
                    <a:pt x="3403111" y="164381"/>
                    <a:pt x="3427453" y="170378"/>
                  </a:cubicBezTo>
                  <a:cubicBezTo>
                    <a:pt x="3451795" y="176375"/>
                    <a:pt x="3464142" y="176022"/>
                    <a:pt x="3476136" y="178844"/>
                  </a:cubicBezTo>
                  <a:cubicBezTo>
                    <a:pt x="3488130" y="181666"/>
                    <a:pt x="3495539" y="176375"/>
                    <a:pt x="3499419" y="187311"/>
                  </a:cubicBezTo>
                  <a:cubicBezTo>
                    <a:pt x="3503300" y="198247"/>
                    <a:pt x="3498361" y="196836"/>
                    <a:pt x="3499419" y="244461"/>
                  </a:cubicBezTo>
                  <a:cubicBezTo>
                    <a:pt x="3500477" y="292086"/>
                    <a:pt x="3504358" y="394392"/>
                    <a:pt x="3505769" y="473061"/>
                  </a:cubicBezTo>
                  <a:cubicBezTo>
                    <a:pt x="3507180" y="551730"/>
                    <a:pt x="3507180" y="668500"/>
                    <a:pt x="3507886" y="716478"/>
                  </a:cubicBezTo>
                  <a:cubicBezTo>
                    <a:pt x="3508592" y="764456"/>
                    <a:pt x="3516706" y="755284"/>
                    <a:pt x="3510003" y="760928"/>
                  </a:cubicBezTo>
                  <a:cubicBezTo>
                    <a:pt x="3503300" y="766572"/>
                    <a:pt x="3499066" y="764102"/>
                    <a:pt x="3467669" y="750344"/>
                  </a:cubicBezTo>
                  <a:cubicBezTo>
                    <a:pt x="3436272" y="736586"/>
                    <a:pt x="3400994" y="714361"/>
                    <a:pt x="3321619" y="678378"/>
                  </a:cubicBezTo>
                  <a:cubicBezTo>
                    <a:pt x="3242244" y="642395"/>
                    <a:pt x="3091608" y="573602"/>
                    <a:pt x="2991419" y="534444"/>
                  </a:cubicBezTo>
                  <a:cubicBezTo>
                    <a:pt x="2891230" y="495286"/>
                    <a:pt x="2829847" y="476589"/>
                    <a:pt x="2720486" y="443428"/>
                  </a:cubicBezTo>
                  <a:cubicBezTo>
                    <a:pt x="2611125" y="410267"/>
                    <a:pt x="2335253" y="335478"/>
                    <a:pt x="2335253" y="335478"/>
                  </a:cubicBezTo>
                  <a:lnTo>
                    <a:pt x="2005053" y="240228"/>
                  </a:lnTo>
                  <a:cubicBezTo>
                    <a:pt x="1909803" y="213064"/>
                    <a:pt x="1847714" y="189780"/>
                    <a:pt x="1763753" y="172494"/>
                  </a:cubicBezTo>
                  <a:cubicBezTo>
                    <a:pt x="1679792" y="155208"/>
                    <a:pt x="1578544" y="143919"/>
                    <a:pt x="1501286" y="136511"/>
                  </a:cubicBezTo>
                  <a:cubicBezTo>
                    <a:pt x="1424028" y="129103"/>
                    <a:pt x="1384517" y="130161"/>
                    <a:pt x="1300203" y="128044"/>
                  </a:cubicBezTo>
                  <a:cubicBezTo>
                    <a:pt x="1215889" y="125927"/>
                    <a:pt x="995403" y="123811"/>
                    <a:pt x="995403" y="123811"/>
                  </a:cubicBezTo>
                  <a:lnTo>
                    <a:pt x="462003" y="113228"/>
                  </a:lnTo>
                  <a:lnTo>
                    <a:pt x="180486" y="104761"/>
                  </a:lnTo>
                  <a:cubicBezTo>
                    <a:pt x="118044" y="100880"/>
                    <a:pt x="104639" y="104761"/>
                    <a:pt x="87353" y="89944"/>
                  </a:cubicBezTo>
                  <a:cubicBezTo>
                    <a:pt x="70067" y="75127"/>
                    <a:pt x="-84803" y="9158"/>
                    <a:pt x="64069" y="104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Freeform 95">
              <a:extLst>
                <a:ext uri="{FF2B5EF4-FFF2-40B4-BE49-F238E27FC236}">
                  <a16:creationId xmlns:a16="http://schemas.microsoft.com/office/drawing/2014/main" id="{A3241126-F15F-E099-6A08-AA45B40ED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1089026"/>
              <a:ext cx="4960938" cy="187325"/>
            </a:xfrm>
            <a:custGeom>
              <a:avLst/>
              <a:gdLst>
                <a:gd name="T0" fmla="*/ 0 w 5592"/>
                <a:gd name="T1" fmla="*/ 12 h 211"/>
                <a:gd name="T2" fmla="*/ 224 w 5592"/>
                <a:gd name="T3" fmla="*/ 10 h 211"/>
                <a:gd name="T4" fmla="*/ 447 w 5592"/>
                <a:gd name="T5" fmla="*/ 7 h 211"/>
                <a:gd name="T6" fmla="*/ 671 w 5592"/>
                <a:gd name="T7" fmla="*/ 4 h 211"/>
                <a:gd name="T8" fmla="*/ 895 w 5592"/>
                <a:gd name="T9" fmla="*/ 1 h 211"/>
                <a:gd name="T10" fmla="*/ 1118 w 5592"/>
                <a:gd name="T11" fmla="*/ 0 h 211"/>
                <a:gd name="T12" fmla="*/ 1342 w 5592"/>
                <a:gd name="T13" fmla="*/ 1 h 211"/>
                <a:gd name="T14" fmla="*/ 1566 w 5592"/>
                <a:gd name="T15" fmla="*/ 5 h 211"/>
                <a:gd name="T16" fmla="*/ 1789 w 5592"/>
                <a:gd name="T17" fmla="*/ 12 h 211"/>
                <a:gd name="T18" fmla="*/ 2013 w 5592"/>
                <a:gd name="T19" fmla="*/ 19 h 211"/>
                <a:gd name="T20" fmla="*/ 2237 w 5592"/>
                <a:gd name="T21" fmla="*/ 27 h 211"/>
                <a:gd name="T22" fmla="*/ 2460 w 5592"/>
                <a:gd name="T23" fmla="*/ 37 h 211"/>
                <a:gd name="T24" fmla="*/ 2684 w 5592"/>
                <a:gd name="T25" fmla="*/ 45 h 211"/>
                <a:gd name="T26" fmla="*/ 2908 w 5592"/>
                <a:gd name="T27" fmla="*/ 46 h 211"/>
                <a:gd name="T28" fmla="*/ 3131 w 5592"/>
                <a:gd name="T29" fmla="*/ 44 h 211"/>
                <a:gd name="T30" fmla="*/ 3355 w 5592"/>
                <a:gd name="T31" fmla="*/ 40 h 211"/>
                <a:gd name="T32" fmla="*/ 3579 w 5592"/>
                <a:gd name="T33" fmla="*/ 38 h 211"/>
                <a:gd name="T34" fmla="*/ 3802 w 5592"/>
                <a:gd name="T35" fmla="*/ 39 h 211"/>
                <a:gd name="T36" fmla="*/ 4026 w 5592"/>
                <a:gd name="T37" fmla="*/ 43 h 211"/>
                <a:gd name="T38" fmla="*/ 4250 w 5592"/>
                <a:gd name="T39" fmla="*/ 44 h 211"/>
                <a:gd name="T40" fmla="*/ 4473 w 5592"/>
                <a:gd name="T41" fmla="*/ 48 h 211"/>
                <a:gd name="T42" fmla="*/ 4697 w 5592"/>
                <a:gd name="T43" fmla="*/ 58 h 211"/>
                <a:gd name="T44" fmla="*/ 4921 w 5592"/>
                <a:gd name="T45" fmla="*/ 80 h 211"/>
                <a:gd name="T46" fmla="*/ 5144 w 5592"/>
                <a:gd name="T47" fmla="*/ 110 h 211"/>
                <a:gd name="T48" fmla="*/ 5368 w 5592"/>
                <a:gd name="T49" fmla="*/ 158 h 211"/>
                <a:gd name="T50" fmla="*/ 5592 w 5592"/>
                <a:gd name="T5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92" h="211">
                  <a:moveTo>
                    <a:pt x="0" y="12"/>
                  </a:moveTo>
                  <a:lnTo>
                    <a:pt x="224" y="10"/>
                  </a:lnTo>
                  <a:lnTo>
                    <a:pt x="447" y="7"/>
                  </a:lnTo>
                  <a:lnTo>
                    <a:pt x="671" y="4"/>
                  </a:lnTo>
                  <a:lnTo>
                    <a:pt x="895" y="1"/>
                  </a:lnTo>
                  <a:lnTo>
                    <a:pt x="1118" y="0"/>
                  </a:lnTo>
                  <a:lnTo>
                    <a:pt x="1342" y="1"/>
                  </a:lnTo>
                  <a:lnTo>
                    <a:pt x="1566" y="5"/>
                  </a:lnTo>
                  <a:lnTo>
                    <a:pt x="1789" y="12"/>
                  </a:lnTo>
                  <a:lnTo>
                    <a:pt x="2013" y="19"/>
                  </a:lnTo>
                  <a:lnTo>
                    <a:pt x="2237" y="27"/>
                  </a:lnTo>
                  <a:lnTo>
                    <a:pt x="2460" y="37"/>
                  </a:lnTo>
                  <a:lnTo>
                    <a:pt x="2684" y="45"/>
                  </a:lnTo>
                  <a:lnTo>
                    <a:pt x="2908" y="46"/>
                  </a:lnTo>
                  <a:lnTo>
                    <a:pt x="3131" y="44"/>
                  </a:lnTo>
                  <a:lnTo>
                    <a:pt x="3355" y="40"/>
                  </a:lnTo>
                  <a:lnTo>
                    <a:pt x="3579" y="38"/>
                  </a:lnTo>
                  <a:lnTo>
                    <a:pt x="3802" y="39"/>
                  </a:lnTo>
                  <a:lnTo>
                    <a:pt x="4026" y="43"/>
                  </a:lnTo>
                  <a:lnTo>
                    <a:pt x="4250" y="44"/>
                  </a:lnTo>
                  <a:lnTo>
                    <a:pt x="4473" y="48"/>
                  </a:lnTo>
                  <a:lnTo>
                    <a:pt x="4697" y="58"/>
                  </a:lnTo>
                  <a:lnTo>
                    <a:pt x="4921" y="80"/>
                  </a:lnTo>
                  <a:lnTo>
                    <a:pt x="5144" y="110"/>
                  </a:lnTo>
                  <a:lnTo>
                    <a:pt x="5368" y="158"/>
                  </a:lnTo>
                  <a:lnTo>
                    <a:pt x="5592" y="211"/>
                  </a:lnTo>
                </a:path>
              </a:pathLst>
            </a:custGeom>
            <a:noFill/>
            <a:ln w="28575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105">
              <a:extLst>
                <a:ext uri="{FF2B5EF4-FFF2-40B4-BE49-F238E27FC236}">
                  <a16:creationId xmlns:a16="http://schemas.microsoft.com/office/drawing/2014/main" id="{49390A59-0981-B616-E453-99CDB588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1089026"/>
              <a:ext cx="4960938" cy="465138"/>
            </a:xfrm>
            <a:custGeom>
              <a:avLst/>
              <a:gdLst>
                <a:gd name="T0" fmla="*/ 0 w 5592"/>
                <a:gd name="T1" fmla="*/ 0 h 524"/>
                <a:gd name="T2" fmla="*/ 224 w 5592"/>
                <a:gd name="T3" fmla="*/ 1 h 524"/>
                <a:gd name="T4" fmla="*/ 447 w 5592"/>
                <a:gd name="T5" fmla="*/ 9 h 524"/>
                <a:gd name="T6" fmla="*/ 671 w 5592"/>
                <a:gd name="T7" fmla="*/ 22 h 524"/>
                <a:gd name="T8" fmla="*/ 895 w 5592"/>
                <a:gd name="T9" fmla="*/ 36 h 524"/>
                <a:gd name="T10" fmla="*/ 1118 w 5592"/>
                <a:gd name="T11" fmla="*/ 51 h 524"/>
                <a:gd name="T12" fmla="*/ 1342 w 5592"/>
                <a:gd name="T13" fmla="*/ 65 h 524"/>
                <a:gd name="T14" fmla="*/ 1566 w 5592"/>
                <a:gd name="T15" fmla="*/ 79 h 524"/>
                <a:gd name="T16" fmla="*/ 1789 w 5592"/>
                <a:gd name="T17" fmla="*/ 95 h 524"/>
                <a:gd name="T18" fmla="*/ 2013 w 5592"/>
                <a:gd name="T19" fmla="*/ 104 h 524"/>
                <a:gd name="T20" fmla="*/ 2237 w 5592"/>
                <a:gd name="T21" fmla="*/ 111 h 524"/>
                <a:gd name="T22" fmla="*/ 2460 w 5592"/>
                <a:gd name="T23" fmla="*/ 113 h 524"/>
                <a:gd name="T24" fmla="*/ 2684 w 5592"/>
                <a:gd name="T25" fmla="*/ 114 h 524"/>
                <a:gd name="T26" fmla="*/ 2908 w 5592"/>
                <a:gd name="T27" fmla="*/ 118 h 524"/>
                <a:gd name="T28" fmla="*/ 3131 w 5592"/>
                <a:gd name="T29" fmla="*/ 123 h 524"/>
                <a:gd name="T30" fmla="*/ 3355 w 5592"/>
                <a:gd name="T31" fmla="*/ 127 h 524"/>
                <a:gd name="T32" fmla="*/ 3579 w 5592"/>
                <a:gd name="T33" fmla="*/ 131 h 524"/>
                <a:gd name="T34" fmla="*/ 3802 w 5592"/>
                <a:gd name="T35" fmla="*/ 141 h 524"/>
                <a:gd name="T36" fmla="*/ 4026 w 5592"/>
                <a:gd name="T37" fmla="*/ 148 h 524"/>
                <a:gd name="T38" fmla="*/ 4250 w 5592"/>
                <a:gd name="T39" fmla="*/ 163 h 524"/>
                <a:gd name="T40" fmla="*/ 4473 w 5592"/>
                <a:gd name="T41" fmla="*/ 172 h 524"/>
                <a:gd name="T42" fmla="*/ 4697 w 5592"/>
                <a:gd name="T43" fmla="*/ 204 h 524"/>
                <a:gd name="T44" fmla="*/ 4921 w 5592"/>
                <a:gd name="T45" fmla="*/ 260 h 524"/>
                <a:gd name="T46" fmla="*/ 5144 w 5592"/>
                <a:gd name="T47" fmla="*/ 319 h 524"/>
                <a:gd name="T48" fmla="*/ 5368 w 5592"/>
                <a:gd name="T49" fmla="*/ 437 h 524"/>
                <a:gd name="T50" fmla="*/ 5592 w 5592"/>
                <a:gd name="T5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92" h="524">
                  <a:moveTo>
                    <a:pt x="0" y="0"/>
                  </a:moveTo>
                  <a:lnTo>
                    <a:pt x="224" y="1"/>
                  </a:lnTo>
                  <a:lnTo>
                    <a:pt x="447" y="9"/>
                  </a:lnTo>
                  <a:lnTo>
                    <a:pt x="671" y="22"/>
                  </a:lnTo>
                  <a:lnTo>
                    <a:pt x="895" y="36"/>
                  </a:lnTo>
                  <a:lnTo>
                    <a:pt x="1118" y="51"/>
                  </a:lnTo>
                  <a:lnTo>
                    <a:pt x="1342" y="65"/>
                  </a:lnTo>
                  <a:lnTo>
                    <a:pt x="1566" y="79"/>
                  </a:lnTo>
                  <a:lnTo>
                    <a:pt x="1789" y="95"/>
                  </a:lnTo>
                  <a:lnTo>
                    <a:pt x="2013" y="104"/>
                  </a:lnTo>
                  <a:lnTo>
                    <a:pt x="2237" y="111"/>
                  </a:lnTo>
                  <a:lnTo>
                    <a:pt x="2460" y="113"/>
                  </a:lnTo>
                  <a:lnTo>
                    <a:pt x="2684" y="114"/>
                  </a:lnTo>
                  <a:lnTo>
                    <a:pt x="2908" y="118"/>
                  </a:lnTo>
                  <a:lnTo>
                    <a:pt x="3131" y="123"/>
                  </a:lnTo>
                  <a:lnTo>
                    <a:pt x="3355" y="127"/>
                  </a:lnTo>
                  <a:lnTo>
                    <a:pt x="3579" y="131"/>
                  </a:lnTo>
                  <a:lnTo>
                    <a:pt x="3802" y="141"/>
                  </a:lnTo>
                  <a:lnTo>
                    <a:pt x="4026" y="148"/>
                  </a:lnTo>
                  <a:lnTo>
                    <a:pt x="4250" y="163"/>
                  </a:lnTo>
                  <a:lnTo>
                    <a:pt x="4473" y="172"/>
                  </a:lnTo>
                  <a:lnTo>
                    <a:pt x="4697" y="204"/>
                  </a:lnTo>
                  <a:lnTo>
                    <a:pt x="4921" y="260"/>
                  </a:lnTo>
                  <a:lnTo>
                    <a:pt x="5144" y="319"/>
                  </a:lnTo>
                  <a:lnTo>
                    <a:pt x="5368" y="437"/>
                  </a:lnTo>
                  <a:lnTo>
                    <a:pt x="5592" y="524"/>
                  </a:lnTo>
                </a:path>
              </a:pathLst>
            </a:custGeom>
            <a:noFill/>
            <a:ln w="28575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106">
              <a:extLst>
                <a:ext uri="{FF2B5EF4-FFF2-40B4-BE49-F238E27FC236}">
                  <a16:creationId xmlns:a16="http://schemas.microsoft.com/office/drawing/2014/main" id="{A5D013D4-D92E-9185-3ECC-570314656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1089026"/>
              <a:ext cx="4960938" cy="230188"/>
            </a:xfrm>
            <a:custGeom>
              <a:avLst/>
              <a:gdLst>
                <a:gd name="T0" fmla="*/ 0 w 5592"/>
                <a:gd name="T1" fmla="*/ 2 h 260"/>
                <a:gd name="T2" fmla="*/ 224 w 5592"/>
                <a:gd name="T3" fmla="*/ 0 h 260"/>
                <a:gd name="T4" fmla="*/ 447 w 5592"/>
                <a:gd name="T5" fmla="*/ 0 h 260"/>
                <a:gd name="T6" fmla="*/ 671 w 5592"/>
                <a:gd name="T7" fmla="*/ 0 h 260"/>
                <a:gd name="T8" fmla="*/ 895 w 5592"/>
                <a:gd name="T9" fmla="*/ 1 h 260"/>
                <a:gd name="T10" fmla="*/ 1118 w 5592"/>
                <a:gd name="T11" fmla="*/ 13 h 260"/>
                <a:gd name="T12" fmla="*/ 1342 w 5592"/>
                <a:gd name="T13" fmla="*/ 27 h 260"/>
                <a:gd name="T14" fmla="*/ 1566 w 5592"/>
                <a:gd name="T15" fmla="*/ 36 h 260"/>
                <a:gd name="T16" fmla="*/ 1789 w 5592"/>
                <a:gd name="T17" fmla="*/ 51 h 260"/>
                <a:gd name="T18" fmla="*/ 2013 w 5592"/>
                <a:gd name="T19" fmla="*/ 65 h 260"/>
                <a:gd name="T20" fmla="*/ 2237 w 5592"/>
                <a:gd name="T21" fmla="*/ 79 h 260"/>
                <a:gd name="T22" fmla="*/ 2460 w 5592"/>
                <a:gd name="T23" fmla="*/ 86 h 260"/>
                <a:gd name="T24" fmla="*/ 2684 w 5592"/>
                <a:gd name="T25" fmla="*/ 99 h 260"/>
                <a:gd name="T26" fmla="*/ 2908 w 5592"/>
                <a:gd name="T27" fmla="*/ 106 h 260"/>
                <a:gd name="T28" fmla="*/ 3131 w 5592"/>
                <a:gd name="T29" fmla="*/ 108 h 260"/>
                <a:gd name="T30" fmla="*/ 3355 w 5592"/>
                <a:gd name="T31" fmla="*/ 114 h 260"/>
                <a:gd name="T32" fmla="*/ 3579 w 5592"/>
                <a:gd name="T33" fmla="*/ 119 h 260"/>
                <a:gd name="T34" fmla="*/ 3802 w 5592"/>
                <a:gd name="T35" fmla="*/ 125 h 260"/>
                <a:gd name="T36" fmla="*/ 4026 w 5592"/>
                <a:gd name="T37" fmla="*/ 127 h 260"/>
                <a:gd name="T38" fmla="*/ 4250 w 5592"/>
                <a:gd name="T39" fmla="*/ 131 h 260"/>
                <a:gd name="T40" fmla="*/ 4473 w 5592"/>
                <a:gd name="T41" fmla="*/ 141 h 260"/>
                <a:gd name="T42" fmla="*/ 4697 w 5592"/>
                <a:gd name="T43" fmla="*/ 156 h 260"/>
                <a:gd name="T44" fmla="*/ 4921 w 5592"/>
                <a:gd name="T45" fmla="*/ 163 h 260"/>
                <a:gd name="T46" fmla="*/ 5144 w 5592"/>
                <a:gd name="T47" fmla="*/ 172 h 260"/>
                <a:gd name="T48" fmla="*/ 5368 w 5592"/>
                <a:gd name="T49" fmla="*/ 204 h 260"/>
                <a:gd name="T50" fmla="*/ 5592 w 5592"/>
                <a:gd name="T51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92" h="260">
                  <a:moveTo>
                    <a:pt x="0" y="2"/>
                  </a:moveTo>
                  <a:lnTo>
                    <a:pt x="224" y="0"/>
                  </a:lnTo>
                  <a:lnTo>
                    <a:pt x="447" y="0"/>
                  </a:lnTo>
                  <a:lnTo>
                    <a:pt x="671" y="0"/>
                  </a:lnTo>
                  <a:lnTo>
                    <a:pt x="895" y="1"/>
                  </a:lnTo>
                  <a:lnTo>
                    <a:pt x="1118" y="13"/>
                  </a:lnTo>
                  <a:lnTo>
                    <a:pt x="1342" y="27"/>
                  </a:lnTo>
                  <a:lnTo>
                    <a:pt x="1566" y="36"/>
                  </a:lnTo>
                  <a:lnTo>
                    <a:pt x="1789" y="51"/>
                  </a:lnTo>
                  <a:lnTo>
                    <a:pt x="2013" y="65"/>
                  </a:lnTo>
                  <a:lnTo>
                    <a:pt x="2237" y="79"/>
                  </a:lnTo>
                  <a:lnTo>
                    <a:pt x="2460" y="86"/>
                  </a:lnTo>
                  <a:lnTo>
                    <a:pt x="2684" y="99"/>
                  </a:lnTo>
                  <a:lnTo>
                    <a:pt x="2908" y="106"/>
                  </a:lnTo>
                  <a:lnTo>
                    <a:pt x="3131" y="108"/>
                  </a:lnTo>
                  <a:lnTo>
                    <a:pt x="3355" y="114"/>
                  </a:lnTo>
                  <a:lnTo>
                    <a:pt x="3579" y="119"/>
                  </a:lnTo>
                  <a:lnTo>
                    <a:pt x="3802" y="125"/>
                  </a:lnTo>
                  <a:lnTo>
                    <a:pt x="4026" y="127"/>
                  </a:lnTo>
                  <a:lnTo>
                    <a:pt x="4250" y="131"/>
                  </a:lnTo>
                  <a:lnTo>
                    <a:pt x="4473" y="141"/>
                  </a:lnTo>
                  <a:lnTo>
                    <a:pt x="4697" y="156"/>
                  </a:lnTo>
                  <a:lnTo>
                    <a:pt x="4921" y="163"/>
                  </a:lnTo>
                  <a:lnTo>
                    <a:pt x="5144" y="172"/>
                  </a:lnTo>
                  <a:lnTo>
                    <a:pt x="5368" y="204"/>
                  </a:lnTo>
                  <a:lnTo>
                    <a:pt x="5592" y="260"/>
                  </a:lnTo>
                </a:path>
              </a:pathLst>
            </a:custGeom>
            <a:noFill/>
            <a:ln w="28575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107">
              <a:extLst>
                <a:ext uri="{FF2B5EF4-FFF2-40B4-BE49-F238E27FC236}">
                  <a16:creationId xmlns:a16="http://schemas.microsoft.com/office/drawing/2014/main" id="{72DB4D77-F740-0CA8-3494-6B9FDAE0D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1089026"/>
              <a:ext cx="4960938" cy="746125"/>
            </a:xfrm>
            <a:custGeom>
              <a:avLst/>
              <a:gdLst>
                <a:gd name="T0" fmla="*/ 0 w 5592"/>
                <a:gd name="T1" fmla="*/ 0 h 841"/>
                <a:gd name="T2" fmla="*/ 224 w 5592"/>
                <a:gd name="T3" fmla="*/ 0 h 841"/>
                <a:gd name="T4" fmla="*/ 447 w 5592"/>
                <a:gd name="T5" fmla="*/ 0 h 841"/>
                <a:gd name="T6" fmla="*/ 671 w 5592"/>
                <a:gd name="T7" fmla="*/ 0 h 841"/>
                <a:gd name="T8" fmla="*/ 895 w 5592"/>
                <a:gd name="T9" fmla="*/ 1 h 841"/>
                <a:gd name="T10" fmla="*/ 1118 w 5592"/>
                <a:gd name="T11" fmla="*/ 2 h 841"/>
                <a:gd name="T12" fmla="*/ 1342 w 5592"/>
                <a:gd name="T13" fmla="*/ 4 h 841"/>
                <a:gd name="T14" fmla="*/ 1566 w 5592"/>
                <a:gd name="T15" fmla="*/ 8 h 841"/>
                <a:gd name="T16" fmla="*/ 1789 w 5592"/>
                <a:gd name="T17" fmla="*/ 13 h 841"/>
                <a:gd name="T18" fmla="*/ 2013 w 5592"/>
                <a:gd name="T19" fmla="*/ 21 h 841"/>
                <a:gd name="T20" fmla="*/ 2237 w 5592"/>
                <a:gd name="T21" fmla="*/ 31 h 841"/>
                <a:gd name="T22" fmla="*/ 2460 w 5592"/>
                <a:gd name="T23" fmla="*/ 43 h 841"/>
                <a:gd name="T24" fmla="*/ 2684 w 5592"/>
                <a:gd name="T25" fmla="*/ 55 h 841"/>
                <a:gd name="T26" fmla="*/ 2908 w 5592"/>
                <a:gd name="T27" fmla="*/ 73 h 841"/>
                <a:gd name="T28" fmla="*/ 3131 w 5592"/>
                <a:gd name="T29" fmla="*/ 99 h 841"/>
                <a:gd name="T30" fmla="*/ 3355 w 5592"/>
                <a:gd name="T31" fmla="*/ 134 h 841"/>
                <a:gd name="T32" fmla="*/ 3579 w 5592"/>
                <a:gd name="T33" fmla="*/ 158 h 841"/>
                <a:gd name="T34" fmla="*/ 3802 w 5592"/>
                <a:gd name="T35" fmla="*/ 213 h 841"/>
                <a:gd name="T36" fmla="*/ 4026 w 5592"/>
                <a:gd name="T37" fmla="*/ 280 h 841"/>
                <a:gd name="T38" fmla="*/ 4250 w 5592"/>
                <a:gd name="T39" fmla="*/ 341 h 841"/>
                <a:gd name="T40" fmla="*/ 4473 w 5592"/>
                <a:gd name="T41" fmla="*/ 404 h 841"/>
                <a:gd name="T42" fmla="*/ 4697 w 5592"/>
                <a:gd name="T43" fmla="*/ 474 h 841"/>
                <a:gd name="T44" fmla="*/ 4921 w 5592"/>
                <a:gd name="T45" fmla="*/ 541 h 841"/>
                <a:gd name="T46" fmla="*/ 5144 w 5592"/>
                <a:gd name="T47" fmla="*/ 630 h 841"/>
                <a:gd name="T48" fmla="*/ 5368 w 5592"/>
                <a:gd name="T49" fmla="*/ 732 h 841"/>
                <a:gd name="T50" fmla="*/ 5592 w 5592"/>
                <a:gd name="T51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92" h="841">
                  <a:moveTo>
                    <a:pt x="0" y="0"/>
                  </a:moveTo>
                  <a:lnTo>
                    <a:pt x="224" y="0"/>
                  </a:lnTo>
                  <a:lnTo>
                    <a:pt x="447" y="0"/>
                  </a:lnTo>
                  <a:lnTo>
                    <a:pt x="671" y="0"/>
                  </a:lnTo>
                  <a:lnTo>
                    <a:pt x="895" y="1"/>
                  </a:lnTo>
                  <a:lnTo>
                    <a:pt x="1118" y="2"/>
                  </a:lnTo>
                  <a:lnTo>
                    <a:pt x="1342" y="4"/>
                  </a:lnTo>
                  <a:lnTo>
                    <a:pt x="1566" y="8"/>
                  </a:lnTo>
                  <a:lnTo>
                    <a:pt x="1789" y="13"/>
                  </a:lnTo>
                  <a:lnTo>
                    <a:pt x="2013" y="21"/>
                  </a:lnTo>
                  <a:lnTo>
                    <a:pt x="2237" y="31"/>
                  </a:lnTo>
                  <a:lnTo>
                    <a:pt x="2460" y="43"/>
                  </a:lnTo>
                  <a:lnTo>
                    <a:pt x="2684" y="55"/>
                  </a:lnTo>
                  <a:lnTo>
                    <a:pt x="2908" y="73"/>
                  </a:lnTo>
                  <a:lnTo>
                    <a:pt x="3131" y="99"/>
                  </a:lnTo>
                  <a:lnTo>
                    <a:pt x="3355" y="134"/>
                  </a:lnTo>
                  <a:lnTo>
                    <a:pt x="3579" y="158"/>
                  </a:lnTo>
                  <a:lnTo>
                    <a:pt x="3802" y="213"/>
                  </a:lnTo>
                  <a:lnTo>
                    <a:pt x="4026" y="280"/>
                  </a:lnTo>
                  <a:lnTo>
                    <a:pt x="4250" y="341"/>
                  </a:lnTo>
                  <a:lnTo>
                    <a:pt x="4473" y="404"/>
                  </a:lnTo>
                  <a:lnTo>
                    <a:pt x="4697" y="474"/>
                  </a:lnTo>
                  <a:lnTo>
                    <a:pt x="4921" y="541"/>
                  </a:lnTo>
                  <a:lnTo>
                    <a:pt x="5144" y="630"/>
                  </a:lnTo>
                  <a:lnTo>
                    <a:pt x="5368" y="732"/>
                  </a:lnTo>
                  <a:lnTo>
                    <a:pt x="5592" y="841"/>
                  </a:lnTo>
                </a:path>
              </a:pathLst>
            </a:custGeom>
            <a:noFill/>
            <a:ln w="28575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F0FC05A7-FC9C-8CD4-4B94-5D799095866C}"/>
                </a:ext>
              </a:extLst>
            </p:cNvPr>
            <p:cNvGrpSpPr/>
            <p:nvPr/>
          </p:nvGrpSpPr>
          <p:grpSpPr>
            <a:xfrm>
              <a:off x="3873501" y="4678364"/>
              <a:ext cx="1943100" cy="198438"/>
              <a:chOff x="3873501" y="4678364"/>
              <a:chExt cx="1943100" cy="198438"/>
            </a:xfrm>
          </p:grpSpPr>
          <p:sp>
            <p:nvSpPr>
              <p:cNvPr id="485" name="Freeform 141">
                <a:extLst>
                  <a:ext uri="{FF2B5EF4-FFF2-40B4-BE49-F238E27FC236}">
                    <a16:creationId xmlns:a16="http://schemas.microsoft.com/office/drawing/2014/main" id="{F12752E0-9E46-2661-EFA9-DE4491F885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0388" y="4679951"/>
                <a:ext cx="122238" cy="150813"/>
              </a:xfrm>
              <a:custGeom>
                <a:avLst/>
                <a:gdLst>
                  <a:gd name="T0" fmla="*/ 22 w 137"/>
                  <a:gd name="T1" fmla="*/ 97 h 170"/>
                  <a:gd name="T2" fmla="*/ 78 w 137"/>
                  <a:gd name="T3" fmla="*/ 97 h 170"/>
                  <a:gd name="T4" fmla="*/ 106 w 137"/>
                  <a:gd name="T5" fmla="*/ 127 h 170"/>
                  <a:gd name="T6" fmla="*/ 106 w 137"/>
                  <a:gd name="T7" fmla="*/ 142 h 170"/>
                  <a:gd name="T8" fmla="*/ 111 w 137"/>
                  <a:gd name="T9" fmla="*/ 170 h 170"/>
                  <a:gd name="T10" fmla="*/ 137 w 137"/>
                  <a:gd name="T11" fmla="*/ 170 h 170"/>
                  <a:gd name="T12" fmla="*/ 137 w 137"/>
                  <a:gd name="T13" fmla="*/ 165 h 170"/>
                  <a:gd name="T14" fmla="*/ 127 w 137"/>
                  <a:gd name="T15" fmla="*/ 130 h 170"/>
                  <a:gd name="T16" fmla="*/ 104 w 137"/>
                  <a:gd name="T17" fmla="*/ 86 h 170"/>
                  <a:gd name="T18" fmla="*/ 131 w 137"/>
                  <a:gd name="T19" fmla="*/ 45 h 170"/>
                  <a:gd name="T20" fmla="*/ 79 w 137"/>
                  <a:gd name="T21" fmla="*/ 0 h 170"/>
                  <a:gd name="T22" fmla="*/ 0 w 137"/>
                  <a:gd name="T23" fmla="*/ 0 h 170"/>
                  <a:gd name="T24" fmla="*/ 0 w 137"/>
                  <a:gd name="T25" fmla="*/ 170 h 170"/>
                  <a:gd name="T26" fmla="*/ 22 w 137"/>
                  <a:gd name="T27" fmla="*/ 170 h 170"/>
                  <a:gd name="T28" fmla="*/ 22 w 137"/>
                  <a:gd name="T29" fmla="*/ 97 h 170"/>
                  <a:gd name="T30" fmla="*/ 22 w 137"/>
                  <a:gd name="T31" fmla="*/ 78 h 170"/>
                  <a:gd name="T32" fmla="*/ 22 w 137"/>
                  <a:gd name="T33" fmla="*/ 19 h 170"/>
                  <a:gd name="T34" fmla="*/ 75 w 137"/>
                  <a:gd name="T35" fmla="*/ 19 h 170"/>
                  <a:gd name="T36" fmla="*/ 99 w 137"/>
                  <a:gd name="T37" fmla="*/ 26 h 170"/>
                  <a:gd name="T38" fmla="*/ 108 w 137"/>
                  <a:gd name="T39" fmla="*/ 48 h 170"/>
                  <a:gd name="T40" fmla="*/ 75 w 137"/>
                  <a:gd name="T41" fmla="*/ 78 h 170"/>
                  <a:gd name="T42" fmla="*/ 22 w 137"/>
                  <a:gd name="T43" fmla="*/ 7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170">
                    <a:moveTo>
                      <a:pt x="22" y="97"/>
                    </a:moveTo>
                    <a:lnTo>
                      <a:pt x="78" y="97"/>
                    </a:lnTo>
                    <a:cubicBezTo>
                      <a:pt x="97" y="97"/>
                      <a:pt x="106" y="106"/>
                      <a:pt x="106" y="127"/>
                    </a:cubicBezTo>
                    <a:lnTo>
                      <a:pt x="106" y="142"/>
                    </a:lnTo>
                    <a:cubicBezTo>
                      <a:pt x="106" y="153"/>
                      <a:pt x="108" y="163"/>
                      <a:pt x="111" y="170"/>
                    </a:cubicBezTo>
                    <a:lnTo>
                      <a:pt x="137" y="170"/>
                    </a:lnTo>
                    <a:lnTo>
                      <a:pt x="137" y="165"/>
                    </a:lnTo>
                    <a:cubicBezTo>
                      <a:pt x="129" y="159"/>
                      <a:pt x="127" y="153"/>
                      <a:pt x="127" y="130"/>
                    </a:cubicBezTo>
                    <a:cubicBezTo>
                      <a:pt x="127" y="102"/>
                      <a:pt x="122" y="94"/>
                      <a:pt x="104" y="86"/>
                    </a:cubicBezTo>
                    <a:cubicBezTo>
                      <a:pt x="123" y="77"/>
                      <a:pt x="131" y="65"/>
                      <a:pt x="131" y="45"/>
                    </a:cubicBezTo>
                    <a:cubicBezTo>
                      <a:pt x="131" y="16"/>
                      <a:pt x="112" y="0"/>
                      <a:pt x="79" y="0"/>
                    </a:cubicBezTo>
                    <a:lnTo>
                      <a:pt x="0" y="0"/>
                    </a:lnTo>
                    <a:lnTo>
                      <a:pt x="0" y="170"/>
                    </a:lnTo>
                    <a:lnTo>
                      <a:pt x="22" y="170"/>
                    </a:lnTo>
                    <a:lnTo>
                      <a:pt x="22" y="97"/>
                    </a:lnTo>
                    <a:close/>
                    <a:moveTo>
                      <a:pt x="22" y="78"/>
                    </a:moveTo>
                    <a:lnTo>
                      <a:pt x="22" y="19"/>
                    </a:lnTo>
                    <a:lnTo>
                      <a:pt x="75" y="19"/>
                    </a:lnTo>
                    <a:cubicBezTo>
                      <a:pt x="87" y="19"/>
                      <a:pt x="94" y="21"/>
                      <a:pt x="99" y="26"/>
                    </a:cubicBezTo>
                    <a:cubicBezTo>
                      <a:pt x="105" y="31"/>
                      <a:pt x="108" y="38"/>
                      <a:pt x="108" y="48"/>
                    </a:cubicBezTo>
                    <a:cubicBezTo>
                      <a:pt x="108" y="69"/>
                      <a:pt x="98" y="78"/>
                      <a:pt x="75" y="78"/>
                    </a:cubicBezTo>
                    <a:lnTo>
                      <a:pt x="22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42">
                <a:extLst>
                  <a:ext uri="{FF2B5EF4-FFF2-40B4-BE49-F238E27FC236}">
                    <a16:creationId xmlns:a16="http://schemas.microsoft.com/office/drawing/2014/main" id="{7C282FA2-8D33-9890-0E30-9630A62F81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8501" y="4719639"/>
                <a:ext cx="98425" cy="115888"/>
              </a:xfrm>
              <a:custGeom>
                <a:avLst/>
                <a:gdLst>
                  <a:gd name="T0" fmla="*/ 55 w 110"/>
                  <a:gd name="T1" fmla="*/ 0 h 131"/>
                  <a:gd name="T2" fmla="*/ 0 w 110"/>
                  <a:gd name="T3" fmla="*/ 66 h 131"/>
                  <a:gd name="T4" fmla="*/ 55 w 110"/>
                  <a:gd name="T5" fmla="*/ 131 h 131"/>
                  <a:gd name="T6" fmla="*/ 110 w 110"/>
                  <a:gd name="T7" fmla="*/ 67 h 131"/>
                  <a:gd name="T8" fmla="*/ 55 w 110"/>
                  <a:gd name="T9" fmla="*/ 0 h 131"/>
                  <a:gd name="T10" fmla="*/ 55 w 110"/>
                  <a:gd name="T11" fmla="*/ 18 h 131"/>
                  <a:gd name="T12" fmla="*/ 90 w 110"/>
                  <a:gd name="T13" fmla="*/ 67 h 131"/>
                  <a:gd name="T14" fmla="*/ 55 w 110"/>
                  <a:gd name="T15" fmla="*/ 113 h 131"/>
                  <a:gd name="T16" fmla="*/ 20 w 110"/>
                  <a:gd name="T17" fmla="*/ 66 h 131"/>
                  <a:gd name="T18" fmla="*/ 55 w 110"/>
                  <a:gd name="T19" fmla="*/ 1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31">
                    <a:moveTo>
                      <a:pt x="55" y="0"/>
                    </a:moveTo>
                    <a:cubicBezTo>
                      <a:pt x="20" y="0"/>
                      <a:pt x="0" y="25"/>
                      <a:pt x="0" y="66"/>
                    </a:cubicBezTo>
                    <a:cubicBezTo>
                      <a:pt x="0" y="107"/>
                      <a:pt x="20" y="131"/>
                      <a:pt x="55" y="131"/>
                    </a:cubicBezTo>
                    <a:cubicBezTo>
                      <a:pt x="89" y="131"/>
                      <a:pt x="110" y="107"/>
                      <a:pt x="110" y="67"/>
                    </a:cubicBezTo>
                    <a:cubicBezTo>
                      <a:pt x="110" y="24"/>
                      <a:pt x="90" y="0"/>
                      <a:pt x="55" y="0"/>
                    </a:cubicBezTo>
                    <a:close/>
                    <a:moveTo>
                      <a:pt x="55" y="18"/>
                    </a:moveTo>
                    <a:cubicBezTo>
                      <a:pt x="77" y="18"/>
                      <a:pt x="90" y="36"/>
                      <a:pt x="90" y="67"/>
                    </a:cubicBezTo>
                    <a:cubicBezTo>
                      <a:pt x="90" y="96"/>
                      <a:pt x="76" y="113"/>
                      <a:pt x="55" y="113"/>
                    </a:cubicBezTo>
                    <a:cubicBezTo>
                      <a:pt x="33" y="113"/>
                      <a:pt x="20" y="96"/>
                      <a:pt x="20" y="66"/>
                    </a:cubicBezTo>
                    <a:cubicBezTo>
                      <a:pt x="20" y="36"/>
                      <a:pt x="33" y="18"/>
                      <a:pt x="55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43">
                <a:extLst>
                  <a:ext uri="{FF2B5EF4-FFF2-40B4-BE49-F238E27FC236}">
                    <a16:creationId xmlns:a16="http://schemas.microsoft.com/office/drawing/2014/main" id="{109E78D9-E94E-216A-1104-0E56209B8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151" y="4722814"/>
                <a:ext cx="87313" cy="112713"/>
              </a:xfrm>
              <a:custGeom>
                <a:avLst/>
                <a:gdLst>
                  <a:gd name="T0" fmla="*/ 97 w 97"/>
                  <a:gd name="T1" fmla="*/ 122 h 127"/>
                  <a:gd name="T2" fmla="*/ 97 w 97"/>
                  <a:gd name="T3" fmla="*/ 0 h 127"/>
                  <a:gd name="T4" fmla="*/ 78 w 97"/>
                  <a:gd name="T5" fmla="*/ 0 h 127"/>
                  <a:gd name="T6" fmla="*/ 78 w 97"/>
                  <a:gd name="T7" fmla="*/ 69 h 127"/>
                  <a:gd name="T8" fmla="*/ 45 w 97"/>
                  <a:gd name="T9" fmla="*/ 110 h 127"/>
                  <a:gd name="T10" fmla="*/ 19 w 97"/>
                  <a:gd name="T11" fmla="*/ 86 h 127"/>
                  <a:gd name="T12" fmla="*/ 19 w 97"/>
                  <a:gd name="T13" fmla="*/ 0 h 127"/>
                  <a:gd name="T14" fmla="*/ 0 w 97"/>
                  <a:gd name="T15" fmla="*/ 0 h 127"/>
                  <a:gd name="T16" fmla="*/ 0 w 97"/>
                  <a:gd name="T17" fmla="*/ 94 h 127"/>
                  <a:gd name="T18" fmla="*/ 39 w 97"/>
                  <a:gd name="T19" fmla="*/ 127 h 127"/>
                  <a:gd name="T20" fmla="*/ 80 w 97"/>
                  <a:gd name="T21" fmla="*/ 105 h 127"/>
                  <a:gd name="T22" fmla="*/ 80 w 97"/>
                  <a:gd name="T23" fmla="*/ 122 h 127"/>
                  <a:gd name="T24" fmla="*/ 97 w 97"/>
                  <a:gd name="T25" fmla="*/ 1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27">
                    <a:moveTo>
                      <a:pt x="97" y="122"/>
                    </a:moveTo>
                    <a:lnTo>
                      <a:pt x="97" y="0"/>
                    </a:lnTo>
                    <a:lnTo>
                      <a:pt x="78" y="0"/>
                    </a:lnTo>
                    <a:lnTo>
                      <a:pt x="78" y="69"/>
                    </a:lnTo>
                    <a:cubicBezTo>
                      <a:pt x="78" y="94"/>
                      <a:pt x="65" y="110"/>
                      <a:pt x="45" y="110"/>
                    </a:cubicBezTo>
                    <a:cubicBezTo>
                      <a:pt x="29" y="110"/>
                      <a:pt x="19" y="101"/>
                      <a:pt x="19" y="86"/>
                    </a:cubicBezTo>
                    <a:lnTo>
                      <a:pt x="19" y="0"/>
                    </a:lnTo>
                    <a:lnTo>
                      <a:pt x="0" y="0"/>
                    </a:lnTo>
                    <a:lnTo>
                      <a:pt x="0" y="94"/>
                    </a:lnTo>
                    <a:cubicBezTo>
                      <a:pt x="0" y="114"/>
                      <a:pt x="15" y="127"/>
                      <a:pt x="39" y="127"/>
                    </a:cubicBezTo>
                    <a:cubicBezTo>
                      <a:pt x="57" y="127"/>
                      <a:pt x="68" y="121"/>
                      <a:pt x="80" y="105"/>
                    </a:cubicBezTo>
                    <a:lnTo>
                      <a:pt x="80" y="122"/>
                    </a:lnTo>
                    <a:lnTo>
                      <a:pt x="97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144">
                <a:extLst>
                  <a:ext uri="{FF2B5EF4-FFF2-40B4-BE49-F238E27FC236}">
                    <a16:creationId xmlns:a16="http://schemas.microsoft.com/office/drawing/2014/main" id="{D13916B5-BFEE-4034-CBA0-C8D318028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8688" y="4719639"/>
                <a:ext cx="92075" cy="157163"/>
              </a:xfrm>
              <a:custGeom>
                <a:avLst/>
                <a:gdLst>
                  <a:gd name="T0" fmla="*/ 86 w 104"/>
                  <a:gd name="T1" fmla="*/ 4 h 177"/>
                  <a:gd name="T2" fmla="*/ 86 w 104"/>
                  <a:gd name="T3" fmla="*/ 22 h 177"/>
                  <a:gd name="T4" fmla="*/ 50 w 104"/>
                  <a:gd name="T5" fmla="*/ 0 h 177"/>
                  <a:gd name="T6" fmla="*/ 0 w 104"/>
                  <a:gd name="T7" fmla="*/ 67 h 177"/>
                  <a:gd name="T8" fmla="*/ 15 w 104"/>
                  <a:gd name="T9" fmla="*/ 115 h 177"/>
                  <a:gd name="T10" fmla="*/ 49 w 104"/>
                  <a:gd name="T11" fmla="*/ 131 h 177"/>
                  <a:gd name="T12" fmla="*/ 84 w 104"/>
                  <a:gd name="T13" fmla="*/ 110 h 177"/>
                  <a:gd name="T14" fmla="*/ 84 w 104"/>
                  <a:gd name="T15" fmla="*/ 116 h 177"/>
                  <a:gd name="T16" fmla="*/ 51 w 104"/>
                  <a:gd name="T17" fmla="*/ 161 h 177"/>
                  <a:gd name="T18" fmla="*/ 24 w 104"/>
                  <a:gd name="T19" fmla="*/ 140 h 177"/>
                  <a:gd name="T20" fmla="*/ 4 w 104"/>
                  <a:gd name="T21" fmla="*/ 140 h 177"/>
                  <a:gd name="T22" fmla="*/ 50 w 104"/>
                  <a:gd name="T23" fmla="*/ 177 h 177"/>
                  <a:gd name="T24" fmla="*/ 91 w 104"/>
                  <a:gd name="T25" fmla="*/ 161 h 177"/>
                  <a:gd name="T26" fmla="*/ 104 w 104"/>
                  <a:gd name="T27" fmla="*/ 106 h 177"/>
                  <a:gd name="T28" fmla="*/ 104 w 104"/>
                  <a:gd name="T29" fmla="*/ 4 h 177"/>
                  <a:gd name="T30" fmla="*/ 86 w 104"/>
                  <a:gd name="T31" fmla="*/ 4 h 177"/>
                  <a:gd name="T32" fmla="*/ 52 w 104"/>
                  <a:gd name="T33" fmla="*/ 18 h 177"/>
                  <a:gd name="T34" fmla="*/ 84 w 104"/>
                  <a:gd name="T35" fmla="*/ 67 h 177"/>
                  <a:gd name="T36" fmla="*/ 52 w 104"/>
                  <a:gd name="T37" fmla="*/ 113 h 177"/>
                  <a:gd name="T38" fmla="*/ 20 w 104"/>
                  <a:gd name="T39" fmla="*/ 66 h 177"/>
                  <a:gd name="T40" fmla="*/ 52 w 104"/>
                  <a:gd name="T41" fmla="*/ 1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4" h="177">
                    <a:moveTo>
                      <a:pt x="86" y="4"/>
                    </a:moveTo>
                    <a:lnTo>
                      <a:pt x="86" y="22"/>
                    </a:lnTo>
                    <a:cubicBezTo>
                      <a:pt x="76" y="7"/>
                      <a:pt x="65" y="0"/>
                      <a:pt x="50" y="0"/>
                    </a:cubicBezTo>
                    <a:cubicBezTo>
                      <a:pt x="20" y="0"/>
                      <a:pt x="0" y="28"/>
                      <a:pt x="0" y="67"/>
                    </a:cubicBezTo>
                    <a:cubicBezTo>
                      <a:pt x="0" y="88"/>
                      <a:pt x="5" y="103"/>
                      <a:pt x="15" y="115"/>
                    </a:cubicBezTo>
                    <a:cubicBezTo>
                      <a:pt x="24" y="126"/>
                      <a:pt x="36" y="131"/>
                      <a:pt x="49" y="131"/>
                    </a:cubicBezTo>
                    <a:cubicBezTo>
                      <a:pt x="63" y="131"/>
                      <a:pt x="74" y="125"/>
                      <a:pt x="84" y="110"/>
                    </a:cubicBezTo>
                    <a:lnTo>
                      <a:pt x="84" y="116"/>
                    </a:lnTo>
                    <a:cubicBezTo>
                      <a:pt x="84" y="148"/>
                      <a:pt x="75" y="161"/>
                      <a:pt x="51" y="161"/>
                    </a:cubicBezTo>
                    <a:cubicBezTo>
                      <a:pt x="34" y="161"/>
                      <a:pt x="25" y="154"/>
                      <a:pt x="24" y="140"/>
                    </a:cubicBezTo>
                    <a:lnTo>
                      <a:pt x="4" y="140"/>
                    </a:lnTo>
                    <a:cubicBezTo>
                      <a:pt x="6" y="163"/>
                      <a:pt x="24" y="177"/>
                      <a:pt x="50" y="177"/>
                    </a:cubicBezTo>
                    <a:cubicBezTo>
                      <a:pt x="68" y="177"/>
                      <a:pt x="83" y="171"/>
                      <a:pt x="91" y="161"/>
                    </a:cubicBezTo>
                    <a:cubicBezTo>
                      <a:pt x="100" y="150"/>
                      <a:pt x="104" y="135"/>
                      <a:pt x="104" y="106"/>
                    </a:cubicBezTo>
                    <a:lnTo>
                      <a:pt x="104" y="4"/>
                    </a:lnTo>
                    <a:lnTo>
                      <a:pt x="86" y="4"/>
                    </a:lnTo>
                    <a:close/>
                    <a:moveTo>
                      <a:pt x="52" y="18"/>
                    </a:moveTo>
                    <a:cubicBezTo>
                      <a:pt x="72" y="18"/>
                      <a:pt x="84" y="36"/>
                      <a:pt x="84" y="67"/>
                    </a:cubicBezTo>
                    <a:cubicBezTo>
                      <a:pt x="84" y="96"/>
                      <a:pt x="72" y="113"/>
                      <a:pt x="52" y="113"/>
                    </a:cubicBezTo>
                    <a:cubicBezTo>
                      <a:pt x="32" y="113"/>
                      <a:pt x="20" y="96"/>
                      <a:pt x="20" y="66"/>
                    </a:cubicBezTo>
                    <a:cubicBezTo>
                      <a:pt x="20" y="36"/>
                      <a:pt x="32" y="18"/>
                      <a:pt x="52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145">
                <a:extLst>
                  <a:ext uri="{FF2B5EF4-FFF2-40B4-BE49-F238E27FC236}">
                    <a16:creationId xmlns:a16="http://schemas.microsoft.com/office/drawing/2014/main" id="{382A79D0-16A2-E549-4676-7BEFD4C47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0926" y="4679951"/>
                <a:ext cx="85725" cy="150813"/>
              </a:xfrm>
              <a:custGeom>
                <a:avLst/>
                <a:gdLst>
                  <a:gd name="T0" fmla="*/ 0 w 97"/>
                  <a:gd name="T1" fmla="*/ 0 h 170"/>
                  <a:gd name="T2" fmla="*/ 0 w 97"/>
                  <a:gd name="T3" fmla="*/ 170 h 170"/>
                  <a:gd name="T4" fmla="*/ 19 w 97"/>
                  <a:gd name="T5" fmla="*/ 170 h 170"/>
                  <a:gd name="T6" fmla="*/ 19 w 97"/>
                  <a:gd name="T7" fmla="*/ 103 h 170"/>
                  <a:gd name="T8" fmla="*/ 52 w 97"/>
                  <a:gd name="T9" fmla="*/ 61 h 170"/>
                  <a:gd name="T10" fmla="*/ 69 w 97"/>
                  <a:gd name="T11" fmla="*/ 67 h 170"/>
                  <a:gd name="T12" fmla="*/ 77 w 97"/>
                  <a:gd name="T13" fmla="*/ 85 h 170"/>
                  <a:gd name="T14" fmla="*/ 77 w 97"/>
                  <a:gd name="T15" fmla="*/ 170 h 170"/>
                  <a:gd name="T16" fmla="*/ 97 w 97"/>
                  <a:gd name="T17" fmla="*/ 170 h 170"/>
                  <a:gd name="T18" fmla="*/ 97 w 97"/>
                  <a:gd name="T19" fmla="*/ 78 h 170"/>
                  <a:gd name="T20" fmla="*/ 58 w 97"/>
                  <a:gd name="T21" fmla="*/ 44 h 170"/>
                  <a:gd name="T22" fmla="*/ 19 w 97"/>
                  <a:gd name="T23" fmla="*/ 65 h 170"/>
                  <a:gd name="T24" fmla="*/ 19 w 97"/>
                  <a:gd name="T25" fmla="*/ 0 h 170"/>
                  <a:gd name="T26" fmla="*/ 0 w 97"/>
                  <a:gd name="T27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170">
                    <a:moveTo>
                      <a:pt x="0" y="0"/>
                    </a:moveTo>
                    <a:lnTo>
                      <a:pt x="0" y="170"/>
                    </a:lnTo>
                    <a:lnTo>
                      <a:pt x="19" y="170"/>
                    </a:lnTo>
                    <a:lnTo>
                      <a:pt x="19" y="103"/>
                    </a:lnTo>
                    <a:cubicBezTo>
                      <a:pt x="19" y="78"/>
                      <a:pt x="32" y="61"/>
                      <a:pt x="52" y="61"/>
                    </a:cubicBezTo>
                    <a:cubicBezTo>
                      <a:pt x="59" y="61"/>
                      <a:pt x="65" y="63"/>
                      <a:pt x="69" y="67"/>
                    </a:cubicBezTo>
                    <a:cubicBezTo>
                      <a:pt x="75" y="71"/>
                      <a:pt x="77" y="77"/>
                      <a:pt x="77" y="85"/>
                    </a:cubicBezTo>
                    <a:lnTo>
                      <a:pt x="77" y="170"/>
                    </a:lnTo>
                    <a:lnTo>
                      <a:pt x="97" y="170"/>
                    </a:lnTo>
                    <a:lnTo>
                      <a:pt x="97" y="78"/>
                    </a:lnTo>
                    <a:cubicBezTo>
                      <a:pt x="97" y="57"/>
                      <a:pt x="82" y="44"/>
                      <a:pt x="58" y="44"/>
                    </a:cubicBezTo>
                    <a:cubicBezTo>
                      <a:pt x="41" y="44"/>
                      <a:pt x="30" y="50"/>
                      <a:pt x="19" y="65"/>
                    </a:cubicBez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146">
                <a:extLst>
                  <a:ext uri="{FF2B5EF4-FFF2-40B4-BE49-F238E27FC236}">
                    <a16:creationId xmlns:a16="http://schemas.microsoft.com/office/drawing/2014/main" id="{90661EEF-DEFB-E071-46D4-7ED3B6DFC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1" y="4678364"/>
                <a:ext cx="119063" cy="157163"/>
              </a:xfrm>
              <a:custGeom>
                <a:avLst/>
                <a:gdLst>
                  <a:gd name="T0" fmla="*/ 128 w 134"/>
                  <a:gd name="T1" fmla="*/ 53 h 178"/>
                  <a:gd name="T2" fmla="*/ 124 w 134"/>
                  <a:gd name="T3" fmla="*/ 30 h 178"/>
                  <a:gd name="T4" fmla="*/ 66 w 134"/>
                  <a:gd name="T5" fmla="*/ 0 h 178"/>
                  <a:gd name="T6" fmla="*/ 5 w 134"/>
                  <a:gd name="T7" fmla="*/ 50 h 178"/>
                  <a:gd name="T8" fmla="*/ 39 w 134"/>
                  <a:gd name="T9" fmla="*/ 90 h 178"/>
                  <a:gd name="T10" fmla="*/ 81 w 134"/>
                  <a:gd name="T11" fmla="*/ 101 h 178"/>
                  <a:gd name="T12" fmla="*/ 112 w 134"/>
                  <a:gd name="T13" fmla="*/ 129 h 178"/>
                  <a:gd name="T14" fmla="*/ 100 w 134"/>
                  <a:gd name="T15" fmla="*/ 152 h 178"/>
                  <a:gd name="T16" fmla="*/ 69 w 134"/>
                  <a:gd name="T17" fmla="*/ 159 h 178"/>
                  <a:gd name="T18" fmla="*/ 30 w 134"/>
                  <a:gd name="T19" fmla="*/ 145 h 178"/>
                  <a:gd name="T20" fmla="*/ 21 w 134"/>
                  <a:gd name="T21" fmla="*/ 119 h 178"/>
                  <a:gd name="T22" fmla="*/ 0 w 134"/>
                  <a:gd name="T23" fmla="*/ 119 h 178"/>
                  <a:gd name="T24" fmla="*/ 10 w 134"/>
                  <a:gd name="T25" fmla="*/ 154 h 178"/>
                  <a:gd name="T26" fmla="*/ 67 w 134"/>
                  <a:gd name="T27" fmla="*/ 178 h 178"/>
                  <a:gd name="T28" fmla="*/ 115 w 134"/>
                  <a:gd name="T29" fmla="*/ 165 h 178"/>
                  <a:gd name="T30" fmla="*/ 134 w 134"/>
                  <a:gd name="T31" fmla="*/ 126 h 178"/>
                  <a:gd name="T32" fmla="*/ 98 w 134"/>
                  <a:gd name="T33" fmla="*/ 84 h 178"/>
                  <a:gd name="T34" fmla="*/ 55 w 134"/>
                  <a:gd name="T35" fmla="*/ 72 h 178"/>
                  <a:gd name="T36" fmla="*/ 27 w 134"/>
                  <a:gd name="T37" fmla="*/ 47 h 178"/>
                  <a:gd name="T38" fmla="*/ 65 w 134"/>
                  <a:gd name="T39" fmla="*/ 18 h 178"/>
                  <a:gd name="T40" fmla="*/ 107 w 134"/>
                  <a:gd name="T41" fmla="*/ 53 h 178"/>
                  <a:gd name="T42" fmla="*/ 128 w 134"/>
                  <a:gd name="T43" fmla="*/ 5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4" h="178">
                    <a:moveTo>
                      <a:pt x="128" y="53"/>
                    </a:moveTo>
                    <a:cubicBezTo>
                      <a:pt x="128" y="41"/>
                      <a:pt x="127" y="38"/>
                      <a:pt x="124" y="30"/>
                    </a:cubicBezTo>
                    <a:cubicBezTo>
                      <a:pt x="114" y="10"/>
                      <a:pt x="94" y="0"/>
                      <a:pt x="66" y="0"/>
                    </a:cubicBezTo>
                    <a:cubicBezTo>
                      <a:pt x="28" y="0"/>
                      <a:pt x="5" y="19"/>
                      <a:pt x="5" y="50"/>
                    </a:cubicBezTo>
                    <a:cubicBezTo>
                      <a:pt x="5" y="71"/>
                      <a:pt x="16" y="84"/>
                      <a:pt x="39" y="90"/>
                    </a:cubicBezTo>
                    <a:lnTo>
                      <a:pt x="81" y="101"/>
                    </a:lnTo>
                    <a:cubicBezTo>
                      <a:pt x="103" y="107"/>
                      <a:pt x="112" y="115"/>
                      <a:pt x="112" y="129"/>
                    </a:cubicBezTo>
                    <a:cubicBezTo>
                      <a:pt x="112" y="138"/>
                      <a:pt x="107" y="147"/>
                      <a:pt x="100" y="152"/>
                    </a:cubicBezTo>
                    <a:cubicBezTo>
                      <a:pt x="93" y="157"/>
                      <a:pt x="82" y="159"/>
                      <a:pt x="69" y="159"/>
                    </a:cubicBezTo>
                    <a:cubicBezTo>
                      <a:pt x="50" y="159"/>
                      <a:pt x="38" y="155"/>
                      <a:pt x="30" y="145"/>
                    </a:cubicBezTo>
                    <a:cubicBezTo>
                      <a:pt x="23" y="138"/>
                      <a:pt x="20" y="129"/>
                      <a:pt x="21" y="119"/>
                    </a:cubicBezTo>
                    <a:lnTo>
                      <a:pt x="0" y="119"/>
                    </a:lnTo>
                    <a:cubicBezTo>
                      <a:pt x="0" y="135"/>
                      <a:pt x="3" y="145"/>
                      <a:pt x="10" y="154"/>
                    </a:cubicBezTo>
                    <a:cubicBezTo>
                      <a:pt x="22" y="170"/>
                      <a:pt x="41" y="178"/>
                      <a:pt x="67" y="178"/>
                    </a:cubicBezTo>
                    <a:cubicBezTo>
                      <a:pt x="88" y="178"/>
                      <a:pt x="104" y="174"/>
                      <a:pt x="115" y="165"/>
                    </a:cubicBezTo>
                    <a:cubicBezTo>
                      <a:pt x="127" y="156"/>
                      <a:pt x="134" y="141"/>
                      <a:pt x="134" y="126"/>
                    </a:cubicBezTo>
                    <a:cubicBezTo>
                      <a:pt x="134" y="105"/>
                      <a:pt x="121" y="90"/>
                      <a:pt x="98" y="84"/>
                    </a:cubicBezTo>
                    <a:lnTo>
                      <a:pt x="55" y="72"/>
                    </a:lnTo>
                    <a:cubicBezTo>
                      <a:pt x="34" y="67"/>
                      <a:pt x="27" y="60"/>
                      <a:pt x="27" y="47"/>
                    </a:cubicBezTo>
                    <a:cubicBezTo>
                      <a:pt x="27" y="30"/>
                      <a:pt x="42" y="18"/>
                      <a:pt x="65" y="18"/>
                    </a:cubicBezTo>
                    <a:cubicBezTo>
                      <a:pt x="92" y="18"/>
                      <a:pt x="107" y="31"/>
                      <a:pt x="107" y="53"/>
                    </a:cubicBezTo>
                    <a:lnTo>
                      <a:pt x="12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47">
                <a:extLst>
                  <a:ext uri="{FF2B5EF4-FFF2-40B4-BE49-F238E27FC236}">
                    <a16:creationId xmlns:a16="http://schemas.microsoft.com/office/drawing/2014/main" id="{ED419262-6D92-5EFD-382D-D22AF9F54E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5726" y="4719639"/>
                <a:ext cx="101600" cy="115888"/>
              </a:xfrm>
              <a:custGeom>
                <a:avLst/>
                <a:gdLst>
                  <a:gd name="T0" fmla="*/ 115 w 115"/>
                  <a:gd name="T1" fmla="*/ 115 h 131"/>
                  <a:gd name="T2" fmla="*/ 111 w 115"/>
                  <a:gd name="T3" fmla="*/ 115 h 131"/>
                  <a:gd name="T4" fmla="*/ 101 w 115"/>
                  <a:gd name="T5" fmla="*/ 106 h 131"/>
                  <a:gd name="T6" fmla="*/ 101 w 115"/>
                  <a:gd name="T7" fmla="*/ 34 h 131"/>
                  <a:gd name="T8" fmla="*/ 55 w 115"/>
                  <a:gd name="T9" fmla="*/ 0 h 131"/>
                  <a:gd name="T10" fmla="*/ 14 w 115"/>
                  <a:gd name="T11" fmla="*/ 15 h 131"/>
                  <a:gd name="T12" fmla="*/ 6 w 115"/>
                  <a:gd name="T13" fmla="*/ 40 h 131"/>
                  <a:gd name="T14" fmla="*/ 25 w 115"/>
                  <a:gd name="T15" fmla="*/ 40 h 131"/>
                  <a:gd name="T16" fmla="*/ 54 w 115"/>
                  <a:gd name="T17" fmla="*/ 18 h 131"/>
                  <a:gd name="T18" fmla="*/ 81 w 115"/>
                  <a:gd name="T19" fmla="*/ 36 h 131"/>
                  <a:gd name="T20" fmla="*/ 81 w 115"/>
                  <a:gd name="T21" fmla="*/ 42 h 131"/>
                  <a:gd name="T22" fmla="*/ 61 w 115"/>
                  <a:gd name="T23" fmla="*/ 55 h 131"/>
                  <a:gd name="T24" fmla="*/ 22 w 115"/>
                  <a:gd name="T25" fmla="*/ 63 h 131"/>
                  <a:gd name="T26" fmla="*/ 0 w 115"/>
                  <a:gd name="T27" fmla="*/ 95 h 131"/>
                  <a:gd name="T28" fmla="*/ 40 w 115"/>
                  <a:gd name="T29" fmla="*/ 131 h 131"/>
                  <a:gd name="T30" fmla="*/ 82 w 115"/>
                  <a:gd name="T31" fmla="*/ 113 h 131"/>
                  <a:gd name="T32" fmla="*/ 102 w 115"/>
                  <a:gd name="T33" fmla="*/ 131 h 131"/>
                  <a:gd name="T34" fmla="*/ 115 w 115"/>
                  <a:gd name="T35" fmla="*/ 129 h 131"/>
                  <a:gd name="T36" fmla="*/ 115 w 115"/>
                  <a:gd name="T37" fmla="*/ 115 h 131"/>
                  <a:gd name="T38" fmla="*/ 81 w 115"/>
                  <a:gd name="T39" fmla="*/ 88 h 131"/>
                  <a:gd name="T40" fmla="*/ 74 w 115"/>
                  <a:gd name="T41" fmla="*/ 103 h 131"/>
                  <a:gd name="T42" fmla="*/ 45 w 115"/>
                  <a:gd name="T43" fmla="*/ 114 h 131"/>
                  <a:gd name="T44" fmla="*/ 21 w 115"/>
                  <a:gd name="T45" fmla="*/ 95 h 131"/>
                  <a:gd name="T46" fmla="*/ 50 w 115"/>
                  <a:gd name="T47" fmla="*/ 72 h 131"/>
                  <a:gd name="T48" fmla="*/ 81 w 115"/>
                  <a:gd name="T49" fmla="*/ 66 h 131"/>
                  <a:gd name="T50" fmla="*/ 81 w 115"/>
                  <a:gd name="T51" fmla="*/ 8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1">
                    <a:moveTo>
                      <a:pt x="115" y="115"/>
                    </a:moveTo>
                    <a:cubicBezTo>
                      <a:pt x="113" y="115"/>
                      <a:pt x="112" y="115"/>
                      <a:pt x="111" y="115"/>
                    </a:cubicBezTo>
                    <a:cubicBezTo>
                      <a:pt x="104" y="115"/>
                      <a:pt x="101" y="112"/>
                      <a:pt x="101" y="106"/>
                    </a:cubicBezTo>
                    <a:lnTo>
                      <a:pt x="101" y="34"/>
                    </a:lnTo>
                    <a:cubicBezTo>
                      <a:pt x="101" y="12"/>
                      <a:pt x="85" y="0"/>
                      <a:pt x="55" y="0"/>
                    </a:cubicBezTo>
                    <a:cubicBezTo>
                      <a:pt x="37" y="0"/>
                      <a:pt x="23" y="5"/>
                      <a:pt x="14" y="15"/>
                    </a:cubicBezTo>
                    <a:cubicBezTo>
                      <a:pt x="9" y="21"/>
                      <a:pt x="6" y="28"/>
                      <a:pt x="6" y="40"/>
                    </a:cubicBezTo>
                    <a:lnTo>
                      <a:pt x="25" y="40"/>
                    </a:lnTo>
                    <a:cubicBezTo>
                      <a:pt x="27" y="25"/>
                      <a:pt x="36" y="18"/>
                      <a:pt x="54" y="18"/>
                    </a:cubicBezTo>
                    <a:cubicBezTo>
                      <a:pt x="72" y="18"/>
                      <a:pt x="81" y="25"/>
                      <a:pt x="81" y="36"/>
                    </a:cubicBezTo>
                    <a:lnTo>
                      <a:pt x="81" y="42"/>
                    </a:lnTo>
                    <a:cubicBezTo>
                      <a:pt x="81" y="50"/>
                      <a:pt x="77" y="53"/>
                      <a:pt x="61" y="55"/>
                    </a:cubicBezTo>
                    <a:cubicBezTo>
                      <a:pt x="33" y="59"/>
                      <a:pt x="29" y="60"/>
                      <a:pt x="22" y="63"/>
                    </a:cubicBezTo>
                    <a:cubicBezTo>
                      <a:pt x="8" y="69"/>
                      <a:pt x="0" y="79"/>
                      <a:pt x="0" y="95"/>
                    </a:cubicBezTo>
                    <a:cubicBezTo>
                      <a:pt x="0" y="117"/>
                      <a:pt x="16" y="131"/>
                      <a:pt x="40" y="131"/>
                    </a:cubicBezTo>
                    <a:cubicBezTo>
                      <a:pt x="56" y="131"/>
                      <a:pt x="68" y="126"/>
                      <a:pt x="82" y="113"/>
                    </a:cubicBezTo>
                    <a:cubicBezTo>
                      <a:pt x="83" y="126"/>
                      <a:pt x="89" y="131"/>
                      <a:pt x="102" y="131"/>
                    </a:cubicBezTo>
                    <a:cubicBezTo>
                      <a:pt x="106" y="131"/>
                      <a:pt x="109" y="131"/>
                      <a:pt x="115" y="129"/>
                    </a:cubicBezTo>
                    <a:lnTo>
                      <a:pt x="115" y="115"/>
                    </a:lnTo>
                    <a:close/>
                    <a:moveTo>
                      <a:pt x="81" y="88"/>
                    </a:moveTo>
                    <a:cubicBezTo>
                      <a:pt x="81" y="94"/>
                      <a:pt x="79" y="98"/>
                      <a:pt x="74" y="103"/>
                    </a:cubicBezTo>
                    <a:cubicBezTo>
                      <a:pt x="66" y="111"/>
                      <a:pt x="56" y="114"/>
                      <a:pt x="45" y="114"/>
                    </a:cubicBezTo>
                    <a:cubicBezTo>
                      <a:pt x="30" y="114"/>
                      <a:pt x="21" y="107"/>
                      <a:pt x="21" y="95"/>
                    </a:cubicBezTo>
                    <a:cubicBezTo>
                      <a:pt x="21" y="82"/>
                      <a:pt x="29" y="75"/>
                      <a:pt x="50" y="72"/>
                    </a:cubicBezTo>
                    <a:cubicBezTo>
                      <a:pt x="71" y="70"/>
                      <a:pt x="75" y="69"/>
                      <a:pt x="81" y="66"/>
                    </a:cubicBezTo>
                    <a:lnTo>
                      <a:pt x="81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48">
                <a:extLst>
                  <a:ext uri="{FF2B5EF4-FFF2-40B4-BE49-F238E27FC236}">
                    <a16:creationId xmlns:a16="http://schemas.microsoft.com/office/drawing/2014/main" id="{28B97C4F-742B-5D7D-230C-5DDDF61E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4719639"/>
                <a:ext cx="142875" cy="111125"/>
              </a:xfrm>
              <a:custGeom>
                <a:avLst/>
                <a:gdLst>
                  <a:gd name="T0" fmla="*/ 0 w 161"/>
                  <a:gd name="T1" fmla="*/ 4 h 126"/>
                  <a:gd name="T2" fmla="*/ 0 w 161"/>
                  <a:gd name="T3" fmla="*/ 126 h 126"/>
                  <a:gd name="T4" fmla="*/ 19 w 161"/>
                  <a:gd name="T5" fmla="*/ 126 h 126"/>
                  <a:gd name="T6" fmla="*/ 19 w 161"/>
                  <a:gd name="T7" fmla="*/ 49 h 126"/>
                  <a:gd name="T8" fmla="*/ 48 w 161"/>
                  <a:gd name="T9" fmla="*/ 17 h 126"/>
                  <a:gd name="T10" fmla="*/ 71 w 161"/>
                  <a:gd name="T11" fmla="*/ 42 h 126"/>
                  <a:gd name="T12" fmla="*/ 71 w 161"/>
                  <a:gd name="T13" fmla="*/ 126 h 126"/>
                  <a:gd name="T14" fmla="*/ 90 w 161"/>
                  <a:gd name="T15" fmla="*/ 126 h 126"/>
                  <a:gd name="T16" fmla="*/ 90 w 161"/>
                  <a:gd name="T17" fmla="*/ 49 h 126"/>
                  <a:gd name="T18" fmla="*/ 119 w 161"/>
                  <a:gd name="T19" fmla="*/ 17 h 126"/>
                  <a:gd name="T20" fmla="*/ 141 w 161"/>
                  <a:gd name="T21" fmla="*/ 42 h 126"/>
                  <a:gd name="T22" fmla="*/ 141 w 161"/>
                  <a:gd name="T23" fmla="*/ 126 h 126"/>
                  <a:gd name="T24" fmla="*/ 161 w 161"/>
                  <a:gd name="T25" fmla="*/ 126 h 126"/>
                  <a:gd name="T26" fmla="*/ 161 w 161"/>
                  <a:gd name="T27" fmla="*/ 34 h 126"/>
                  <a:gd name="T28" fmla="*/ 126 w 161"/>
                  <a:gd name="T29" fmla="*/ 0 h 126"/>
                  <a:gd name="T30" fmla="*/ 88 w 161"/>
                  <a:gd name="T31" fmla="*/ 19 h 126"/>
                  <a:gd name="T32" fmla="*/ 55 w 161"/>
                  <a:gd name="T33" fmla="*/ 0 h 126"/>
                  <a:gd name="T34" fmla="*/ 18 w 161"/>
                  <a:gd name="T35" fmla="*/ 21 h 126"/>
                  <a:gd name="T36" fmla="*/ 18 w 161"/>
                  <a:gd name="T37" fmla="*/ 4 h 126"/>
                  <a:gd name="T38" fmla="*/ 0 w 161"/>
                  <a:gd name="T3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126">
                    <a:moveTo>
                      <a:pt x="0" y="4"/>
                    </a:moveTo>
                    <a:lnTo>
                      <a:pt x="0" y="126"/>
                    </a:lnTo>
                    <a:lnTo>
                      <a:pt x="19" y="126"/>
                    </a:lnTo>
                    <a:lnTo>
                      <a:pt x="19" y="49"/>
                    </a:lnTo>
                    <a:cubicBezTo>
                      <a:pt x="19" y="32"/>
                      <a:pt x="32" y="17"/>
                      <a:pt x="48" y="17"/>
                    </a:cubicBezTo>
                    <a:cubicBezTo>
                      <a:pt x="62" y="17"/>
                      <a:pt x="71" y="26"/>
                      <a:pt x="71" y="42"/>
                    </a:cubicBezTo>
                    <a:lnTo>
                      <a:pt x="71" y="126"/>
                    </a:lnTo>
                    <a:lnTo>
                      <a:pt x="90" y="126"/>
                    </a:lnTo>
                    <a:lnTo>
                      <a:pt x="90" y="49"/>
                    </a:lnTo>
                    <a:cubicBezTo>
                      <a:pt x="90" y="32"/>
                      <a:pt x="103" y="17"/>
                      <a:pt x="119" y="17"/>
                    </a:cubicBezTo>
                    <a:cubicBezTo>
                      <a:pt x="133" y="17"/>
                      <a:pt x="141" y="26"/>
                      <a:pt x="141" y="42"/>
                    </a:cubicBezTo>
                    <a:lnTo>
                      <a:pt x="141" y="126"/>
                    </a:lnTo>
                    <a:lnTo>
                      <a:pt x="161" y="126"/>
                    </a:lnTo>
                    <a:lnTo>
                      <a:pt x="161" y="34"/>
                    </a:lnTo>
                    <a:cubicBezTo>
                      <a:pt x="161" y="12"/>
                      <a:pt x="148" y="0"/>
                      <a:pt x="126" y="0"/>
                    </a:cubicBezTo>
                    <a:cubicBezTo>
                      <a:pt x="109" y="0"/>
                      <a:pt x="99" y="5"/>
                      <a:pt x="88" y="19"/>
                    </a:cubicBezTo>
                    <a:cubicBezTo>
                      <a:pt x="81" y="6"/>
                      <a:pt x="71" y="0"/>
                      <a:pt x="55" y="0"/>
                    </a:cubicBezTo>
                    <a:cubicBezTo>
                      <a:pt x="39" y="0"/>
                      <a:pt x="28" y="6"/>
                      <a:pt x="18" y="21"/>
                    </a:cubicBezTo>
                    <a:lnTo>
                      <a:pt x="1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149">
                <a:extLst>
                  <a:ext uri="{FF2B5EF4-FFF2-40B4-BE49-F238E27FC236}">
                    <a16:creationId xmlns:a16="http://schemas.microsoft.com/office/drawing/2014/main" id="{55700543-2C0F-5766-99DC-DABF9CCC11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6238" y="4719639"/>
                <a:ext cx="96838" cy="157163"/>
              </a:xfrm>
              <a:custGeom>
                <a:avLst/>
                <a:gdLst>
                  <a:gd name="T0" fmla="*/ 0 w 110"/>
                  <a:gd name="T1" fmla="*/ 177 h 177"/>
                  <a:gd name="T2" fmla="*/ 20 w 110"/>
                  <a:gd name="T3" fmla="*/ 177 h 177"/>
                  <a:gd name="T4" fmla="*/ 20 w 110"/>
                  <a:gd name="T5" fmla="*/ 113 h 177"/>
                  <a:gd name="T6" fmla="*/ 57 w 110"/>
                  <a:gd name="T7" fmla="*/ 131 h 177"/>
                  <a:gd name="T8" fmla="*/ 110 w 110"/>
                  <a:gd name="T9" fmla="*/ 67 h 177"/>
                  <a:gd name="T10" fmla="*/ 57 w 110"/>
                  <a:gd name="T11" fmla="*/ 0 h 177"/>
                  <a:gd name="T12" fmla="*/ 18 w 110"/>
                  <a:gd name="T13" fmla="*/ 22 h 177"/>
                  <a:gd name="T14" fmla="*/ 18 w 110"/>
                  <a:gd name="T15" fmla="*/ 4 h 177"/>
                  <a:gd name="T16" fmla="*/ 0 w 110"/>
                  <a:gd name="T17" fmla="*/ 4 h 177"/>
                  <a:gd name="T18" fmla="*/ 0 w 110"/>
                  <a:gd name="T19" fmla="*/ 177 h 177"/>
                  <a:gd name="T20" fmla="*/ 54 w 110"/>
                  <a:gd name="T21" fmla="*/ 19 h 177"/>
                  <a:gd name="T22" fmla="*/ 89 w 110"/>
                  <a:gd name="T23" fmla="*/ 67 h 177"/>
                  <a:gd name="T24" fmla="*/ 54 w 110"/>
                  <a:gd name="T25" fmla="*/ 113 h 177"/>
                  <a:gd name="T26" fmla="*/ 20 w 110"/>
                  <a:gd name="T27" fmla="*/ 66 h 177"/>
                  <a:gd name="T28" fmla="*/ 54 w 110"/>
                  <a:gd name="T29" fmla="*/ 1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177">
                    <a:moveTo>
                      <a:pt x="0" y="177"/>
                    </a:moveTo>
                    <a:lnTo>
                      <a:pt x="20" y="177"/>
                    </a:lnTo>
                    <a:lnTo>
                      <a:pt x="20" y="113"/>
                    </a:lnTo>
                    <a:cubicBezTo>
                      <a:pt x="30" y="126"/>
                      <a:pt x="42" y="131"/>
                      <a:pt x="57" y="131"/>
                    </a:cubicBezTo>
                    <a:cubicBezTo>
                      <a:pt x="89" y="131"/>
                      <a:pt x="110" y="106"/>
                      <a:pt x="110" y="67"/>
                    </a:cubicBezTo>
                    <a:cubicBezTo>
                      <a:pt x="110" y="26"/>
                      <a:pt x="90" y="0"/>
                      <a:pt x="57" y="0"/>
                    </a:cubicBezTo>
                    <a:cubicBezTo>
                      <a:pt x="41" y="0"/>
                      <a:pt x="27" y="8"/>
                      <a:pt x="18" y="22"/>
                    </a:cubicBezTo>
                    <a:lnTo>
                      <a:pt x="18" y="4"/>
                    </a:lnTo>
                    <a:lnTo>
                      <a:pt x="0" y="4"/>
                    </a:lnTo>
                    <a:lnTo>
                      <a:pt x="0" y="177"/>
                    </a:lnTo>
                    <a:close/>
                    <a:moveTo>
                      <a:pt x="54" y="19"/>
                    </a:moveTo>
                    <a:cubicBezTo>
                      <a:pt x="75" y="19"/>
                      <a:pt x="89" y="37"/>
                      <a:pt x="89" y="67"/>
                    </a:cubicBezTo>
                    <a:cubicBezTo>
                      <a:pt x="89" y="94"/>
                      <a:pt x="75" y="113"/>
                      <a:pt x="54" y="113"/>
                    </a:cubicBezTo>
                    <a:cubicBezTo>
                      <a:pt x="33" y="113"/>
                      <a:pt x="20" y="95"/>
                      <a:pt x="20" y="66"/>
                    </a:cubicBezTo>
                    <a:cubicBezTo>
                      <a:pt x="20" y="37"/>
                      <a:pt x="33" y="19"/>
                      <a:pt x="54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Rectangle 150">
                <a:extLst>
                  <a:ext uri="{FF2B5EF4-FFF2-40B4-BE49-F238E27FC236}">
                    <a16:creationId xmlns:a16="http://schemas.microsoft.com/office/drawing/2014/main" id="{06393AE1-BB71-E785-6934-AFF9FBA02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3713" y="4679951"/>
                <a:ext cx="17463" cy="1508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51">
                <a:extLst>
                  <a:ext uri="{FF2B5EF4-FFF2-40B4-BE49-F238E27FC236}">
                    <a16:creationId xmlns:a16="http://schemas.microsoft.com/office/drawing/2014/main" id="{9F2FD8C3-5016-F0CA-F2DC-6C72BF82AB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4988" y="4719639"/>
                <a:ext cx="96838" cy="115888"/>
              </a:xfrm>
              <a:custGeom>
                <a:avLst/>
                <a:gdLst>
                  <a:gd name="T0" fmla="*/ 110 w 110"/>
                  <a:gd name="T1" fmla="*/ 71 h 131"/>
                  <a:gd name="T2" fmla="*/ 105 w 110"/>
                  <a:gd name="T3" fmla="*/ 33 h 131"/>
                  <a:gd name="T4" fmla="*/ 56 w 110"/>
                  <a:gd name="T5" fmla="*/ 0 h 131"/>
                  <a:gd name="T6" fmla="*/ 0 w 110"/>
                  <a:gd name="T7" fmla="*/ 67 h 131"/>
                  <a:gd name="T8" fmla="*/ 55 w 110"/>
                  <a:gd name="T9" fmla="*/ 131 h 131"/>
                  <a:gd name="T10" fmla="*/ 107 w 110"/>
                  <a:gd name="T11" fmla="*/ 89 h 131"/>
                  <a:gd name="T12" fmla="*/ 88 w 110"/>
                  <a:gd name="T13" fmla="*/ 89 h 131"/>
                  <a:gd name="T14" fmla="*/ 56 w 110"/>
                  <a:gd name="T15" fmla="*/ 113 h 131"/>
                  <a:gd name="T16" fmla="*/ 26 w 110"/>
                  <a:gd name="T17" fmla="*/ 98 h 131"/>
                  <a:gd name="T18" fmla="*/ 20 w 110"/>
                  <a:gd name="T19" fmla="*/ 71 h 131"/>
                  <a:gd name="T20" fmla="*/ 110 w 110"/>
                  <a:gd name="T21" fmla="*/ 71 h 131"/>
                  <a:gd name="T22" fmla="*/ 20 w 110"/>
                  <a:gd name="T23" fmla="*/ 56 h 131"/>
                  <a:gd name="T24" fmla="*/ 55 w 110"/>
                  <a:gd name="T25" fmla="*/ 18 h 131"/>
                  <a:gd name="T26" fmla="*/ 89 w 110"/>
                  <a:gd name="T27" fmla="*/ 56 h 131"/>
                  <a:gd name="T28" fmla="*/ 20 w 110"/>
                  <a:gd name="T29" fmla="*/ 5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131">
                    <a:moveTo>
                      <a:pt x="110" y="71"/>
                    </a:moveTo>
                    <a:cubicBezTo>
                      <a:pt x="110" y="53"/>
                      <a:pt x="108" y="42"/>
                      <a:pt x="105" y="33"/>
                    </a:cubicBezTo>
                    <a:cubicBezTo>
                      <a:pt x="97" y="12"/>
                      <a:pt x="78" y="0"/>
                      <a:pt x="56" y="0"/>
                    </a:cubicBezTo>
                    <a:cubicBezTo>
                      <a:pt x="21" y="0"/>
                      <a:pt x="0" y="26"/>
                      <a:pt x="0" y="67"/>
                    </a:cubicBezTo>
                    <a:cubicBezTo>
                      <a:pt x="0" y="107"/>
                      <a:pt x="21" y="131"/>
                      <a:pt x="55" y="131"/>
                    </a:cubicBezTo>
                    <a:cubicBezTo>
                      <a:pt x="83" y="131"/>
                      <a:pt x="102" y="116"/>
                      <a:pt x="107" y="89"/>
                    </a:cubicBezTo>
                    <a:lnTo>
                      <a:pt x="88" y="89"/>
                    </a:lnTo>
                    <a:cubicBezTo>
                      <a:pt x="82" y="105"/>
                      <a:pt x="71" y="113"/>
                      <a:pt x="56" y="113"/>
                    </a:cubicBezTo>
                    <a:cubicBezTo>
                      <a:pt x="43" y="113"/>
                      <a:pt x="33" y="108"/>
                      <a:pt x="26" y="98"/>
                    </a:cubicBezTo>
                    <a:cubicBezTo>
                      <a:pt x="22" y="91"/>
                      <a:pt x="20" y="84"/>
                      <a:pt x="20" y="71"/>
                    </a:cubicBezTo>
                    <a:lnTo>
                      <a:pt x="110" y="71"/>
                    </a:lnTo>
                    <a:close/>
                    <a:moveTo>
                      <a:pt x="20" y="56"/>
                    </a:moveTo>
                    <a:cubicBezTo>
                      <a:pt x="22" y="33"/>
                      <a:pt x="36" y="18"/>
                      <a:pt x="55" y="18"/>
                    </a:cubicBezTo>
                    <a:cubicBezTo>
                      <a:pt x="75" y="18"/>
                      <a:pt x="89" y="34"/>
                      <a:pt x="89" y="56"/>
                    </a:cubicBezTo>
                    <a:lnTo>
                      <a:pt x="2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152">
                <a:extLst>
                  <a:ext uri="{FF2B5EF4-FFF2-40B4-BE49-F238E27FC236}">
                    <a16:creationId xmlns:a16="http://schemas.microsoft.com/office/drawing/2014/main" id="{2CEFD03D-85E3-C8EB-CFE3-192CE41E1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7701" y="4719639"/>
                <a:ext cx="88900" cy="115888"/>
              </a:xfrm>
              <a:custGeom>
                <a:avLst/>
                <a:gdLst>
                  <a:gd name="T0" fmla="*/ 94 w 99"/>
                  <a:gd name="T1" fmla="*/ 38 h 131"/>
                  <a:gd name="T2" fmla="*/ 50 w 99"/>
                  <a:gd name="T3" fmla="*/ 0 h 131"/>
                  <a:gd name="T4" fmla="*/ 3 w 99"/>
                  <a:gd name="T5" fmla="*/ 38 h 131"/>
                  <a:gd name="T6" fmla="*/ 42 w 99"/>
                  <a:gd name="T7" fmla="*/ 73 h 131"/>
                  <a:gd name="T8" fmla="*/ 60 w 99"/>
                  <a:gd name="T9" fmla="*/ 77 h 131"/>
                  <a:gd name="T10" fmla="*/ 79 w 99"/>
                  <a:gd name="T11" fmla="*/ 94 h 131"/>
                  <a:gd name="T12" fmla="*/ 50 w 99"/>
                  <a:gd name="T13" fmla="*/ 113 h 131"/>
                  <a:gd name="T14" fmla="*/ 26 w 99"/>
                  <a:gd name="T15" fmla="*/ 105 h 131"/>
                  <a:gd name="T16" fmla="*/ 20 w 99"/>
                  <a:gd name="T17" fmla="*/ 90 h 131"/>
                  <a:gd name="T18" fmla="*/ 0 w 99"/>
                  <a:gd name="T19" fmla="*/ 90 h 131"/>
                  <a:gd name="T20" fmla="*/ 49 w 99"/>
                  <a:gd name="T21" fmla="*/ 131 h 131"/>
                  <a:gd name="T22" fmla="*/ 99 w 99"/>
                  <a:gd name="T23" fmla="*/ 93 h 131"/>
                  <a:gd name="T24" fmla="*/ 64 w 99"/>
                  <a:gd name="T25" fmla="*/ 59 h 131"/>
                  <a:gd name="T26" fmla="*/ 46 w 99"/>
                  <a:gd name="T27" fmla="*/ 54 h 131"/>
                  <a:gd name="T28" fmla="*/ 23 w 99"/>
                  <a:gd name="T29" fmla="*/ 37 h 131"/>
                  <a:gd name="T30" fmla="*/ 49 w 99"/>
                  <a:gd name="T31" fmla="*/ 18 h 131"/>
                  <a:gd name="T32" fmla="*/ 74 w 99"/>
                  <a:gd name="T33" fmla="*/ 38 h 131"/>
                  <a:gd name="T34" fmla="*/ 94 w 99"/>
                  <a:gd name="T35" fmla="*/ 3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94" y="38"/>
                    </a:moveTo>
                    <a:cubicBezTo>
                      <a:pt x="94" y="14"/>
                      <a:pt x="78" y="0"/>
                      <a:pt x="50" y="0"/>
                    </a:cubicBezTo>
                    <a:cubicBezTo>
                      <a:pt x="21" y="0"/>
                      <a:pt x="3" y="15"/>
                      <a:pt x="3" y="38"/>
                    </a:cubicBezTo>
                    <a:cubicBezTo>
                      <a:pt x="3" y="57"/>
                      <a:pt x="13" y="66"/>
                      <a:pt x="42" y="73"/>
                    </a:cubicBezTo>
                    <a:lnTo>
                      <a:pt x="60" y="77"/>
                    </a:lnTo>
                    <a:cubicBezTo>
                      <a:pt x="73" y="81"/>
                      <a:pt x="79" y="85"/>
                      <a:pt x="79" y="94"/>
                    </a:cubicBezTo>
                    <a:cubicBezTo>
                      <a:pt x="79" y="106"/>
                      <a:pt x="67" y="113"/>
                      <a:pt x="50" y="113"/>
                    </a:cubicBezTo>
                    <a:cubicBezTo>
                      <a:pt x="40" y="113"/>
                      <a:pt x="31" y="110"/>
                      <a:pt x="26" y="105"/>
                    </a:cubicBezTo>
                    <a:cubicBezTo>
                      <a:pt x="23" y="102"/>
                      <a:pt x="22" y="98"/>
                      <a:pt x="20" y="90"/>
                    </a:cubicBezTo>
                    <a:lnTo>
                      <a:pt x="0" y="90"/>
                    </a:lnTo>
                    <a:cubicBezTo>
                      <a:pt x="1" y="118"/>
                      <a:pt x="17" y="131"/>
                      <a:pt x="49" y="131"/>
                    </a:cubicBezTo>
                    <a:cubicBezTo>
                      <a:pt x="79" y="131"/>
                      <a:pt x="99" y="116"/>
                      <a:pt x="99" y="93"/>
                    </a:cubicBezTo>
                    <a:cubicBezTo>
                      <a:pt x="99" y="75"/>
                      <a:pt x="89" y="64"/>
                      <a:pt x="64" y="59"/>
                    </a:cubicBezTo>
                    <a:lnTo>
                      <a:pt x="46" y="54"/>
                    </a:lnTo>
                    <a:cubicBezTo>
                      <a:pt x="30" y="50"/>
                      <a:pt x="23" y="45"/>
                      <a:pt x="23" y="37"/>
                    </a:cubicBezTo>
                    <a:cubicBezTo>
                      <a:pt x="23" y="25"/>
                      <a:pt x="33" y="18"/>
                      <a:pt x="49" y="18"/>
                    </a:cubicBezTo>
                    <a:cubicBezTo>
                      <a:pt x="65" y="18"/>
                      <a:pt x="73" y="25"/>
                      <a:pt x="74" y="38"/>
                    </a:cubicBezTo>
                    <a:lnTo>
                      <a:pt x="9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153">
                <a:extLst>
                  <a:ext uri="{FF2B5EF4-FFF2-40B4-BE49-F238E27FC236}">
                    <a16:creationId xmlns:a16="http://schemas.microsoft.com/office/drawing/2014/main" id="{A5D46817-9335-E487-B219-078E07B40C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3501" y="4749801"/>
                <a:ext cx="444500" cy="0"/>
              </a:xfrm>
              <a:prstGeom prst="line">
                <a:avLst/>
              </a:prstGeom>
              <a:noFill/>
              <a:ln w="28575" cap="flat">
                <a:solidFill>
                  <a:srgbClr val="77AC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70D286-B9D7-FD40-5653-ABE8EA7D1B73}"/>
              </a:ext>
            </a:extLst>
          </p:cNvPr>
          <p:cNvCxnSpPr>
            <a:cxnSpLocks/>
            <a:endCxn id="444" idx="16"/>
          </p:cNvCxnSpPr>
          <p:nvPr/>
        </p:nvCxnSpPr>
        <p:spPr>
          <a:xfrm>
            <a:off x="5618501" y="1282995"/>
            <a:ext cx="8189" cy="312684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Conclusion and Future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1E6CC-038F-D0A0-1783-3BF5BC149515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EE331AD9-94F6-F003-045F-9C3EAA3E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99" name="TextBox 6">
            <a:extLst>
              <a:ext uri="{FF2B5EF4-FFF2-40B4-BE49-F238E27FC236}">
                <a16:creationId xmlns:a16="http://schemas.microsoft.com/office/drawing/2014/main" id="{477D14FA-D9C4-AB9B-64C7-15D7FA79E2B0}"/>
              </a:ext>
            </a:extLst>
          </p:cNvPr>
          <p:cNvSpPr txBox="1"/>
          <p:nvPr/>
        </p:nvSpPr>
        <p:spPr>
          <a:xfrm>
            <a:off x="819985" y="1611834"/>
            <a:ext cx="60250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comprehensive theoretical and experimental analysis on the impact of rough scattering on sub-THz wireless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low-overhead roughness characterization method to categorize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ongoing work, we go beyond classification to numerically estimate surface parameters</a:t>
            </a:r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36A5C0-93B2-B681-5737-6D89413EEAF7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18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F8FE02E-5C12-94A8-57E1-6CC3DFC4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978" y="975264"/>
            <a:ext cx="3547886" cy="250823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FC1DB68-60AC-ABEB-A667-51ED8652B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616" y="3562403"/>
            <a:ext cx="3810770" cy="220578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6CA5678-3AB3-055B-3895-57EC9B528B47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9681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574465" y="1158139"/>
            <a:ext cx="3043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31CE82-14D9-9E56-2166-F3005308863B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E6F52261-3CE3-0E7F-5751-3B401CFA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9FC846A-A3A9-6495-9361-B198574BB93D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13356-A93B-BE60-8A6F-88188E9C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819" y="2523150"/>
            <a:ext cx="2756042" cy="2711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E256-C119-93F0-EFA7-725737A8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188" y="2375647"/>
            <a:ext cx="2785995" cy="300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A1574-1606-2D57-E0B4-537427448227}"/>
              </a:ext>
            </a:extLst>
          </p:cNvPr>
          <p:cNvSpPr/>
          <p:nvPr/>
        </p:nvSpPr>
        <p:spPr>
          <a:xfrm>
            <a:off x="0" y="6018809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Wireless Links at 100+ GHz Frequencies</a:t>
            </a:r>
          </a:p>
        </p:txBody>
      </p:sp>
      <p:pic>
        <p:nvPicPr>
          <p:cNvPr id="25" name="Picture 2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27F143B-3F3A-C930-0169-A04586D92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8B077-7270-748F-844F-10A56250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001" y="6288997"/>
            <a:ext cx="2743200" cy="365125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!!!Oval 1">
            <a:extLst>
              <a:ext uri="{FF2B5EF4-FFF2-40B4-BE49-F238E27FC236}">
                <a16:creationId xmlns:a16="http://schemas.microsoft.com/office/drawing/2014/main" id="{11B83286-A94B-AECB-1D3E-0D21358BA5D7}"/>
              </a:ext>
            </a:extLst>
          </p:cNvPr>
          <p:cNvSpPr/>
          <p:nvPr/>
        </p:nvSpPr>
        <p:spPr>
          <a:xfrm rot="5400000">
            <a:off x="8983697" y="1742927"/>
            <a:ext cx="302607" cy="230807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DEE73D48-56D5-79BE-5B11-18CC02AE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68" y="2480481"/>
            <a:ext cx="832973" cy="832973"/>
          </a:xfrm>
          <a:prstGeom prst="rect">
            <a:avLst/>
          </a:prstGeom>
        </p:spPr>
      </p:pic>
      <p:pic>
        <p:nvPicPr>
          <p:cNvPr id="16" name="Graphic 15" descr="Smart Phone with solid fill">
            <a:extLst>
              <a:ext uri="{FF2B5EF4-FFF2-40B4-BE49-F238E27FC236}">
                <a16:creationId xmlns:a16="http://schemas.microsoft.com/office/drawing/2014/main" id="{22CA2905-8653-3EAC-7323-95BF62766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5673" y="2563346"/>
            <a:ext cx="611992" cy="667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2ADFB9-035B-536E-A313-01844DF0C815}"/>
              </a:ext>
            </a:extLst>
          </p:cNvPr>
          <p:cNvSpPr txBox="1"/>
          <p:nvPr/>
        </p:nvSpPr>
        <p:spPr>
          <a:xfrm>
            <a:off x="958542" y="1647000"/>
            <a:ext cx="5137458" cy="247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Increasingly directional beams at 100+ GHz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7F29168-160F-B0B1-5337-4788EDDED6E0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2975732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A1574-1606-2D57-E0B4-537427448227}"/>
              </a:ext>
            </a:extLst>
          </p:cNvPr>
          <p:cNvSpPr/>
          <p:nvPr/>
        </p:nvSpPr>
        <p:spPr>
          <a:xfrm>
            <a:off x="0" y="6018809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Wireless Links at 100+ GHz Frequencies</a:t>
            </a:r>
          </a:p>
        </p:txBody>
      </p:sp>
      <p:pic>
        <p:nvPicPr>
          <p:cNvPr id="25" name="Picture 2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27F143B-3F3A-C930-0169-A04586D92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8B077-7270-748F-844F-10A56250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001" y="6288997"/>
            <a:ext cx="2743200" cy="365125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!!!Oval 1">
            <a:extLst>
              <a:ext uri="{FF2B5EF4-FFF2-40B4-BE49-F238E27FC236}">
                <a16:creationId xmlns:a16="http://schemas.microsoft.com/office/drawing/2014/main" id="{11B83286-A94B-AECB-1D3E-0D21358BA5D7}"/>
              </a:ext>
            </a:extLst>
          </p:cNvPr>
          <p:cNvSpPr/>
          <p:nvPr/>
        </p:nvSpPr>
        <p:spPr>
          <a:xfrm rot="5400000">
            <a:off x="8446168" y="2332828"/>
            <a:ext cx="238929" cy="112827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DEE73D48-56D5-79BE-5B11-18CC02AE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68" y="2480481"/>
            <a:ext cx="832973" cy="832973"/>
          </a:xfrm>
          <a:prstGeom prst="rect">
            <a:avLst/>
          </a:prstGeom>
        </p:spPr>
      </p:pic>
      <p:pic>
        <p:nvPicPr>
          <p:cNvPr id="16" name="Graphic 15" descr="Smart Phone with solid fill">
            <a:extLst>
              <a:ext uri="{FF2B5EF4-FFF2-40B4-BE49-F238E27FC236}">
                <a16:creationId xmlns:a16="http://schemas.microsoft.com/office/drawing/2014/main" id="{22CA2905-8653-3EAC-7323-95BF62766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5872" y="2563345"/>
            <a:ext cx="611992" cy="667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2ADFB9-035B-536E-A313-01844DF0C815}"/>
              </a:ext>
            </a:extLst>
          </p:cNvPr>
          <p:cNvSpPr txBox="1"/>
          <p:nvPr/>
        </p:nvSpPr>
        <p:spPr>
          <a:xfrm>
            <a:off x="958542" y="1647000"/>
            <a:ext cx="5137458" cy="330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Increasingly directional beams at 100+ GHz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Lower chance for establishing LOS link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3A5A7-8966-2351-987C-DE8179D049A2}"/>
              </a:ext>
            </a:extLst>
          </p:cNvPr>
          <p:cNvSpPr/>
          <p:nvPr/>
        </p:nvSpPr>
        <p:spPr>
          <a:xfrm>
            <a:off x="9305566" y="1937876"/>
            <a:ext cx="130629" cy="191817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4C527714-3074-4468-C07A-CF0063695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0384" y="2683269"/>
            <a:ext cx="431299" cy="42739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383914E-1994-8E03-5D1F-B936F4EF35F6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318071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A1574-1606-2D57-E0B4-537427448227}"/>
              </a:ext>
            </a:extLst>
          </p:cNvPr>
          <p:cNvSpPr/>
          <p:nvPr/>
        </p:nvSpPr>
        <p:spPr>
          <a:xfrm>
            <a:off x="0" y="6018809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Wireless Links at 100+ GHz Frequencies</a:t>
            </a:r>
          </a:p>
        </p:txBody>
      </p:sp>
      <p:pic>
        <p:nvPicPr>
          <p:cNvPr id="25" name="Picture 2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27F143B-3F3A-C930-0169-A04586D92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D8B077-7270-748F-844F-10A56250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001" y="6288997"/>
            <a:ext cx="2743200" cy="365125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!!!Oval 1">
            <a:extLst>
              <a:ext uri="{FF2B5EF4-FFF2-40B4-BE49-F238E27FC236}">
                <a16:creationId xmlns:a16="http://schemas.microsoft.com/office/drawing/2014/main" id="{11B83286-A94B-AECB-1D3E-0D21358BA5D7}"/>
              </a:ext>
            </a:extLst>
          </p:cNvPr>
          <p:cNvSpPr/>
          <p:nvPr/>
        </p:nvSpPr>
        <p:spPr>
          <a:xfrm rot="3267289">
            <a:off x="8325942" y="1596559"/>
            <a:ext cx="263134" cy="1433599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DEE73D48-56D5-79BE-5B11-18CC02AE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68" y="2480481"/>
            <a:ext cx="832973" cy="832973"/>
          </a:xfrm>
          <a:prstGeom prst="rect">
            <a:avLst/>
          </a:prstGeom>
        </p:spPr>
      </p:pic>
      <p:pic>
        <p:nvPicPr>
          <p:cNvPr id="16" name="Graphic 15" descr="Smart Phone with solid fill">
            <a:extLst>
              <a:ext uri="{FF2B5EF4-FFF2-40B4-BE49-F238E27FC236}">
                <a16:creationId xmlns:a16="http://schemas.microsoft.com/office/drawing/2014/main" id="{22CA2905-8653-3EAC-7323-95BF62766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5872" y="2544170"/>
            <a:ext cx="611992" cy="667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2ADFB9-035B-536E-A313-01844DF0C815}"/>
              </a:ext>
            </a:extLst>
          </p:cNvPr>
          <p:cNvSpPr txBox="1"/>
          <p:nvPr/>
        </p:nvSpPr>
        <p:spPr>
          <a:xfrm>
            <a:off x="958542" y="1647000"/>
            <a:ext cx="51374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Increasingly directional beams at 100+ GHz frequencies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Lower chance for establishing LOS link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NLOS links become crucial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DA7F9-D371-7612-084E-9371AE93A4D2}"/>
              </a:ext>
            </a:extLst>
          </p:cNvPr>
          <p:cNvSpPr/>
          <p:nvPr/>
        </p:nvSpPr>
        <p:spPr>
          <a:xfrm>
            <a:off x="1701185" y="4708385"/>
            <a:ext cx="8789629" cy="779012"/>
          </a:xfrm>
          <a:prstGeom prst="roundRect">
            <a:avLst/>
          </a:prstGeom>
          <a:solidFill>
            <a:srgbClr val="E77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Surface reflection behavior has been oversimplified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3A5A7-8966-2351-987C-DE8179D049A2}"/>
              </a:ext>
            </a:extLst>
          </p:cNvPr>
          <p:cNvSpPr/>
          <p:nvPr/>
        </p:nvSpPr>
        <p:spPr>
          <a:xfrm rot="5400000">
            <a:off x="9133685" y="805560"/>
            <a:ext cx="130629" cy="191817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!Oval 1">
            <a:extLst>
              <a:ext uri="{FF2B5EF4-FFF2-40B4-BE49-F238E27FC236}">
                <a16:creationId xmlns:a16="http://schemas.microsoft.com/office/drawing/2014/main" id="{9E9D69A0-3CE3-E0AC-29A4-11613B72DDDC}"/>
              </a:ext>
            </a:extLst>
          </p:cNvPr>
          <p:cNvSpPr/>
          <p:nvPr/>
        </p:nvSpPr>
        <p:spPr>
          <a:xfrm rot="7695359">
            <a:off x="9652596" y="1589266"/>
            <a:ext cx="263134" cy="144818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4DDBAE-C957-4D00-08A9-289EC9CB3917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62D8EA-9172-D227-B8C7-BD97C7F61250}"/>
              </a:ext>
            </a:extLst>
          </p:cNvPr>
          <p:cNvCxnSpPr>
            <a:cxnSpLocks/>
          </p:cNvCxnSpPr>
          <p:nvPr/>
        </p:nvCxnSpPr>
        <p:spPr>
          <a:xfrm flipV="1">
            <a:off x="9134104" y="1513830"/>
            <a:ext cx="0" cy="89093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F172CB8A-257B-B21E-6B9E-3C48FFC3D28D}"/>
              </a:ext>
            </a:extLst>
          </p:cNvPr>
          <p:cNvSpPr/>
          <p:nvPr/>
        </p:nvSpPr>
        <p:spPr>
          <a:xfrm rot="9105172">
            <a:off x="8960874" y="1774047"/>
            <a:ext cx="312699" cy="32066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1889435-4A69-2CE8-0A5F-FE9043A76312}"/>
              </a:ext>
            </a:extLst>
          </p:cNvPr>
          <p:cNvSpPr/>
          <p:nvPr/>
        </p:nvSpPr>
        <p:spPr>
          <a:xfrm rot="4333034">
            <a:off x="8990943" y="1774047"/>
            <a:ext cx="312699" cy="32066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8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Reflection at High Frequencies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9140A-D95D-6ECA-769F-5A37A5B98397}"/>
              </a:ext>
            </a:extLst>
          </p:cNvPr>
          <p:cNvSpPr txBox="1"/>
          <p:nvPr/>
        </p:nvSpPr>
        <p:spPr>
          <a:xfrm>
            <a:off x="960921" y="1326189"/>
            <a:ext cx="10429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At lower frequencies, most surfaces are considered smooth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They can be </a:t>
            </a:r>
            <a:r>
              <a:rPr lang="en-US" sz="2200" b="1" u="sng" dirty="0">
                <a:cs typeface="Arial" panose="020B0604020202020204" pitchFamily="34" charset="0"/>
              </a:rPr>
              <a:t>electromagnetically rough</a:t>
            </a:r>
            <a:r>
              <a:rPr lang="en-US" sz="2200" dirty="0">
                <a:cs typeface="Arial" panose="020B0604020202020204" pitchFamily="34" charset="0"/>
              </a:rPr>
              <a:t> at sub-THz frequencies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1E6CC-038F-D0A0-1783-3BF5BC149515}"/>
              </a:ext>
            </a:extLst>
          </p:cNvPr>
          <p:cNvSpPr/>
          <p:nvPr/>
        </p:nvSpPr>
        <p:spPr>
          <a:xfrm>
            <a:off x="0" y="6025114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EE331AD9-94F6-F003-045F-9C3EAA3E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75CE5F3-4F0F-28E3-20A9-8808E651B53F}"/>
              </a:ext>
            </a:extLst>
          </p:cNvPr>
          <p:cNvSpPr/>
          <p:nvPr/>
        </p:nvSpPr>
        <p:spPr>
          <a:xfrm>
            <a:off x="8021669" y="4805417"/>
            <a:ext cx="2221655" cy="379593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97636" h="1409030">
                <a:moveTo>
                  <a:pt x="10576" y="278730"/>
                </a:moveTo>
                <a:lnTo>
                  <a:pt x="234096" y="116170"/>
                </a:lnTo>
                <a:cubicBezTo>
                  <a:pt x="308603" y="61983"/>
                  <a:pt x="454653" y="341383"/>
                  <a:pt x="523656" y="387950"/>
                </a:cubicBezTo>
                <a:lnTo>
                  <a:pt x="648116" y="395570"/>
                </a:lnTo>
                <a:lnTo>
                  <a:pt x="714156" y="377790"/>
                </a:lnTo>
                <a:cubicBezTo>
                  <a:pt x="737863" y="349003"/>
                  <a:pt x="753526" y="240630"/>
                  <a:pt x="790356" y="222850"/>
                </a:cubicBezTo>
                <a:cubicBezTo>
                  <a:pt x="827186" y="205070"/>
                  <a:pt x="881373" y="265607"/>
                  <a:pt x="935136" y="271110"/>
                </a:cubicBezTo>
                <a:lnTo>
                  <a:pt x="1112936" y="255870"/>
                </a:lnTo>
                <a:cubicBezTo>
                  <a:pt x="1155693" y="221157"/>
                  <a:pt x="1206493" y="34043"/>
                  <a:pt x="1245016" y="5680"/>
                </a:cubicBezTo>
                <a:cubicBezTo>
                  <a:pt x="1283539" y="-22683"/>
                  <a:pt x="1300049" y="63253"/>
                  <a:pt x="1344076" y="85690"/>
                </a:cubicBezTo>
                <a:lnTo>
                  <a:pt x="1455836" y="197450"/>
                </a:lnTo>
                <a:lnTo>
                  <a:pt x="1692056" y="268570"/>
                </a:lnTo>
                <a:cubicBezTo>
                  <a:pt x="1772278" y="289313"/>
                  <a:pt x="1881286" y="350062"/>
                  <a:pt x="1937166" y="321910"/>
                </a:cubicBezTo>
                <a:cubicBezTo>
                  <a:pt x="1993046" y="293758"/>
                  <a:pt x="1972514" y="133527"/>
                  <a:pt x="2027336" y="99660"/>
                </a:cubicBezTo>
                <a:lnTo>
                  <a:pt x="2266096" y="118710"/>
                </a:lnTo>
                <a:lnTo>
                  <a:pt x="2558196" y="243170"/>
                </a:lnTo>
                <a:lnTo>
                  <a:pt x="2672496" y="354930"/>
                </a:lnTo>
                <a:lnTo>
                  <a:pt x="2710596" y="215230"/>
                </a:lnTo>
                <a:cubicBezTo>
                  <a:pt x="2774096" y="153000"/>
                  <a:pt x="2951684" y="47378"/>
                  <a:pt x="3023016" y="76800"/>
                </a:cubicBezTo>
                <a:cubicBezTo>
                  <a:pt x="3094348" y="106222"/>
                  <a:pt x="3083764" y="395570"/>
                  <a:pt x="3138586" y="391760"/>
                </a:cubicBezTo>
                <a:cubicBezTo>
                  <a:pt x="3193408" y="387950"/>
                  <a:pt x="3326969" y="55421"/>
                  <a:pt x="3351946" y="53939"/>
                </a:cubicBezTo>
                <a:cubicBezTo>
                  <a:pt x="3376923" y="52457"/>
                  <a:pt x="3397878" y="165700"/>
                  <a:pt x="3433226" y="150460"/>
                </a:cubicBezTo>
                <a:lnTo>
                  <a:pt x="3495456" y="179670"/>
                </a:lnTo>
                <a:lnTo>
                  <a:pt x="3574196" y="57750"/>
                </a:lnTo>
                <a:cubicBezTo>
                  <a:pt x="3590706" y="33620"/>
                  <a:pt x="3679606" y="51400"/>
                  <a:pt x="3712626" y="84420"/>
                </a:cubicBezTo>
                <a:cubicBezTo>
                  <a:pt x="3745646" y="117440"/>
                  <a:pt x="3712838" y="212267"/>
                  <a:pt x="3772316" y="255870"/>
                </a:cubicBezTo>
                <a:cubicBezTo>
                  <a:pt x="3831794" y="299473"/>
                  <a:pt x="3854019" y="183057"/>
                  <a:pt x="3920906" y="174590"/>
                </a:cubicBezTo>
                <a:cubicBezTo>
                  <a:pt x="3987793" y="166123"/>
                  <a:pt x="4100188" y="234703"/>
                  <a:pt x="4173636" y="205070"/>
                </a:cubicBezTo>
                <a:lnTo>
                  <a:pt x="4392076" y="118710"/>
                </a:lnTo>
                <a:lnTo>
                  <a:pt x="4637186" y="136490"/>
                </a:lnTo>
                <a:cubicBezTo>
                  <a:pt x="4699416" y="193640"/>
                  <a:pt x="4720371" y="359163"/>
                  <a:pt x="4776886" y="385410"/>
                </a:cubicBezTo>
                <a:cubicBezTo>
                  <a:pt x="4833401" y="411657"/>
                  <a:pt x="4919549" y="362550"/>
                  <a:pt x="4976276" y="293970"/>
                </a:cubicBezTo>
                <a:lnTo>
                  <a:pt x="5124866" y="99660"/>
                </a:lnTo>
                <a:lnTo>
                  <a:pt x="5220116" y="113630"/>
                </a:lnTo>
                <a:cubicBezTo>
                  <a:pt x="5244551" y="129920"/>
                  <a:pt x="5238880" y="120679"/>
                  <a:pt x="5245516" y="133950"/>
                </a:cubicBezTo>
                <a:lnTo>
                  <a:pt x="5481736" y="420970"/>
                </a:lnTo>
                <a:lnTo>
                  <a:pt x="5682396" y="347310"/>
                </a:lnTo>
                <a:lnTo>
                  <a:pt x="5697636" y="1409030"/>
                </a:lnTo>
                <a:lnTo>
                  <a:pt x="2956" y="1409030"/>
                </a:lnTo>
                <a:cubicBezTo>
                  <a:pt x="-431" y="1034803"/>
                  <a:pt x="-3817" y="660577"/>
                  <a:pt x="10576" y="27873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isometricLeftDown">
              <a:rot lat="1200000" lon="19800000" rev="0"/>
            </a:camera>
            <a:lightRig rig="threePt" dir="t"/>
          </a:scene3d>
          <a:sp3d extrusionH="2540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CD2B0B-FACE-F33C-8F64-54CCDD5452AC}"/>
              </a:ext>
            </a:extLst>
          </p:cNvPr>
          <p:cNvSpPr/>
          <p:nvPr/>
        </p:nvSpPr>
        <p:spPr>
          <a:xfrm>
            <a:off x="3469642" y="4873385"/>
            <a:ext cx="2574083" cy="3795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>
              <a:rot lat="1200000" lon="19800000" rev="0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0D2A31-9ECD-0A2B-591D-07103E03D0DA}"/>
              </a:ext>
            </a:extLst>
          </p:cNvPr>
          <p:cNvCxnSpPr>
            <a:cxnSpLocks/>
          </p:cNvCxnSpPr>
          <p:nvPr/>
        </p:nvCxnSpPr>
        <p:spPr>
          <a:xfrm>
            <a:off x="3396283" y="4571873"/>
            <a:ext cx="15011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A7D62A-CFA0-A12E-11E8-8FA9460B7A26}"/>
              </a:ext>
            </a:extLst>
          </p:cNvPr>
          <p:cNvCxnSpPr>
            <a:cxnSpLocks/>
          </p:cNvCxnSpPr>
          <p:nvPr/>
        </p:nvCxnSpPr>
        <p:spPr>
          <a:xfrm>
            <a:off x="7840946" y="4606733"/>
            <a:ext cx="15021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C3A9EB-4813-6006-E3FE-4D8E90A4EAA1}"/>
              </a:ext>
            </a:extLst>
          </p:cNvPr>
          <p:cNvCxnSpPr>
            <a:cxnSpLocks/>
          </p:cNvCxnSpPr>
          <p:nvPr/>
        </p:nvCxnSpPr>
        <p:spPr>
          <a:xfrm flipH="1">
            <a:off x="3921652" y="3409908"/>
            <a:ext cx="1124027" cy="1159672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0907D7-DED4-BB5B-8EC0-51B3D1D534D9}"/>
              </a:ext>
            </a:extLst>
          </p:cNvPr>
          <p:cNvCxnSpPr>
            <a:cxnSpLocks/>
          </p:cNvCxnSpPr>
          <p:nvPr/>
        </p:nvCxnSpPr>
        <p:spPr>
          <a:xfrm flipH="1">
            <a:off x="4017204" y="3412201"/>
            <a:ext cx="1124027" cy="1159672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21707B-903B-A59B-31B1-600B7C0C1ADF}"/>
              </a:ext>
            </a:extLst>
          </p:cNvPr>
          <p:cNvCxnSpPr>
            <a:cxnSpLocks/>
          </p:cNvCxnSpPr>
          <p:nvPr/>
        </p:nvCxnSpPr>
        <p:spPr>
          <a:xfrm flipH="1">
            <a:off x="4110739" y="3412200"/>
            <a:ext cx="1124027" cy="1159672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CFD94B-5785-FF8C-7EB6-DF9ECEF9005D}"/>
              </a:ext>
            </a:extLst>
          </p:cNvPr>
          <p:cNvCxnSpPr>
            <a:cxnSpLocks/>
          </p:cNvCxnSpPr>
          <p:nvPr/>
        </p:nvCxnSpPr>
        <p:spPr>
          <a:xfrm flipH="1">
            <a:off x="4206291" y="3412200"/>
            <a:ext cx="1124027" cy="1159672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4624CD-99CA-9CBC-99EF-A7A8271BDF9E}"/>
              </a:ext>
            </a:extLst>
          </p:cNvPr>
          <p:cNvCxnSpPr>
            <a:cxnSpLocks/>
          </p:cNvCxnSpPr>
          <p:nvPr/>
        </p:nvCxnSpPr>
        <p:spPr>
          <a:xfrm flipH="1">
            <a:off x="4302593" y="3412199"/>
            <a:ext cx="1124027" cy="1159672"/>
          </a:xfrm>
          <a:prstGeom prst="straightConnector1">
            <a:avLst/>
          </a:prstGeom>
          <a:ln w="285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4925801-C1C9-FC2F-0D73-136D725044B7}"/>
              </a:ext>
            </a:extLst>
          </p:cNvPr>
          <p:cNvSpPr/>
          <p:nvPr/>
        </p:nvSpPr>
        <p:spPr>
          <a:xfrm rot="12865616">
            <a:off x="3646802" y="4336482"/>
            <a:ext cx="373459" cy="325515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58D18D3-4721-5FAD-1488-31093E8E2354}"/>
              </a:ext>
            </a:extLst>
          </p:cNvPr>
          <p:cNvSpPr/>
          <p:nvPr/>
        </p:nvSpPr>
        <p:spPr>
          <a:xfrm rot="357814">
            <a:off x="4231805" y="4336483"/>
            <a:ext cx="373459" cy="325515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C160D9FB-7B9D-2C17-5E94-AFD538919D1E}"/>
              </a:ext>
            </a:extLst>
          </p:cNvPr>
          <p:cNvSpPr/>
          <p:nvPr/>
        </p:nvSpPr>
        <p:spPr>
          <a:xfrm rot="12865616">
            <a:off x="8169625" y="4384326"/>
            <a:ext cx="373459" cy="325515"/>
          </a:xfrm>
          <a:prstGeom prst="arc">
            <a:avLst>
              <a:gd name="adj1" fmla="val 17905310"/>
              <a:gd name="adj2" fmla="val 1035385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031223-507F-5F8F-39CE-8E46B1DCB17D}"/>
              </a:ext>
            </a:extLst>
          </p:cNvPr>
          <p:cNvCxnSpPr>
            <a:cxnSpLocks/>
          </p:cNvCxnSpPr>
          <p:nvPr/>
        </p:nvCxnSpPr>
        <p:spPr>
          <a:xfrm flipH="1">
            <a:off x="8520112" y="3471745"/>
            <a:ext cx="256187" cy="1132085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41ABE0-A423-89EE-F28C-13C239765F05}"/>
              </a:ext>
            </a:extLst>
          </p:cNvPr>
          <p:cNvCxnSpPr>
            <a:cxnSpLocks/>
          </p:cNvCxnSpPr>
          <p:nvPr/>
        </p:nvCxnSpPr>
        <p:spPr>
          <a:xfrm flipH="1">
            <a:off x="8417884" y="3307100"/>
            <a:ext cx="1232684" cy="1296728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25CC07-35AC-C0A2-FB90-180B824B909B}"/>
              </a:ext>
            </a:extLst>
          </p:cNvPr>
          <p:cNvCxnSpPr>
            <a:cxnSpLocks/>
          </p:cNvCxnSpPr>
          <p:nvPr/>
        </p:nvCxnSpPr>
        <p:spPr>
          <a:xfrm flipH="1">
            <a:off x="8615979" y="3854228"/>
            <a:ext cx="217596" cy="74620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8228A4-835F-A1BA-043A-33D04D554F45}"/>
              </a:ext>
            </a:extLst>
          </p:cNvPr>
          <p:cNvCxnSpPr>
            <a:cxnSpLocks/>
          </p:cNvCxnSpPr>
          <p:nvPr/>
        </p:nvCxnSpPr>
        <p:spPr>
          <a:xfrm flipH="1">
            <a:off x="8701014" y="4179284"/>
            <a:ext cx="570585" cy="42282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23DD0A-B47A-A497-4059-C47910F116C1}"/>
              </a:ext>
            </a:extLst>
          </p:cNvPr>
          <p:cNvCxnSpPr>
            <a:cxnSpLocks/>
          </p:cNvCxnSpPr>
          <p:nvPr/>
        </p:nvCxnSpPr>
        <p:spPr>
          <a:xfrm>
            <a:off x="2903711" y="3403806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0BD598-E6DA-4B85-7031-A0AB6350A81B}"/>
              </a:ext>
            </a:extLst>
          </p:cNvPr>
          <p:cNvCxnSpPr>
            <a:cxnSpLocks/>
          </p:cNvCxnSpPr>
          <p:nvPr/>
        </p:nvCxnSpPr>
        <p:spPr>
          <a:xfrm>
            <a:off x="3440259" y="3958571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7AF8E0-0792-60BF-6196-4CD676E4BAD8}"/>
              </a:ext>
            </a:extLst>
          </p:cNvPr>
          <p:cNvCxnSpPr>
            <a:cxnSpLocks/>
          </p:cNvCxnSpPr>
          <p:nvPr/>
        </p:nvCxnSpPr>
        <p:spPr>
          <a:xfrm>
            <a:off x="2812714" y="3408757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8CAC22-4FDC-8EF0-1A50-CBCD1D307B2E}"/>
              </a:ext>
            </a:extLst>
          </p:cNvPr>
          <p:cNvCxnSpPr>
            <a:cxnSpLocks/>
          </p:cNvCxnSpPr>
          <p:nvPr/>
        </p:nvCxnSpPr>
        <p:spPr>
          <a:xfrm>
            <a:off x="3349262" y="3963522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DFB760-46D5-CFD9-23C6-9FAA0467E9C9}"/>
              </a:ext>
            </a:extLst>
          </p:cNvPr>
          <p:cNvCxnSpPr>
            <a:cxnSpLocks/>
          </p:cNvCxnSpPr>
          <p:nvPr/>
        </p:nvCxnSpPr>
        <p:spPr>
          <a:xfrm>
            <a:off x="2996046" y="3403805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25AFF3-6522-4CB8-8920-BFC35ED157D9}"/>
              </a:ext>
            </a:extLst>
          </p:cNvPr>
          <p:cNvCxnSpPr>
            <a:cxnSpLocks/>
          </p:cNvCxnSpPr>
          <p:nvPr/>
        </p:nvCxnSpPr>
        <p:spPr>
          <a:xfrm>
            <a:off x="3532594" y="3958570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1936F83-FF71-822D-16DC-1F674DCF0B8B}"/>
              </a:ext>
            </a:extLst>
          </p:cNvPr>
          <p:cNvCxnSpPr>
            <a:cxnSpLocks/>
          </p:cNvCxnSpPr>
          <p:nvPr/>
        </p:nvCxnSpPr>
        <p:spPr>
          <a:xfrm>
            <a:off x="3089597" y="3401358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9411E10-613A-79BF-9B63-5B4E7608D6CA}"/>
              </a:ext>
            </a:extLst>
          </p:cNvPr>
          <p:cNvCxnSpPr>
            <a:cxnSpLocks/>
          </p:cNvCxnSpPr>
          <p:nvPr/>
        </p:nvCxnSpPr>
        <p:spPr>
          <a:xfrm>
            <a:off x="3625700" y="3958571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2DF7939-BAAF-1C39-5BFE-322A037D75D8}"/>
              </a:ext>
            </a:extLst>
          </p:cNvPr>
          <p:cNvCxnSpPr>
            <a:cxnSpLocks/>
          </p:cNvCxnSpPr>
          <p:nvPr/>
        </p:nvCxnSpPr>
        <p:spPr>
          <a:xfrm>
            <a:off x="3182083" y="3398006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3FAB08-2713-727A-E6F1-C944B590F79D}"/>
              </a:ext>
            </a:extLst>
          </p:cNvPr>
          <p:cNvCxnSpPr>
            <a:cxnSpLocks/>
          </p:cNvCxnSpPr>
          <p:nvPr/>
        </p:nvCxnSpPr>
        <p:spPr>
          <a:xfrm>
            <a:off x="3718186" y="3955219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D682C2-ED74-82A7-9EFE-F0710FDB295F}"/>
              </a:ext>
            </a:extLst>
          </p:cNvPr>
          <p:cNvCxnSpPr>
            <a:cxnSpLocks/>
          </p:cNvCxnSpPr>
          <p:nvPr/>
        </p:nvCxnSpPr>
        <p:spPr>
          <a:xfrm>
            <a:off x="7408318" y="3438457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70CC40-565C-C6CC-2605-387D05361D57}"/>
              </a:ext>
            </a:extLst>
          </p:cNvPr>
          <p:cNvCxnSpPr>
            <a:cxnSpLocks/>
          </p:cNvCxnSpPr>
          <p:nvPr/>
        </p:nvCxnSpPr>
        <p:spPr>
          <a:xfrm>
            <a:off x="7944866" y="3993222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2053A8A-500E-B82E-F860-CC1A1A2FFDAD}"/>
              </a:ext>
            </a:extLst>
          </p:cNvPr>
          <p:cNvCxnSpPr>
            <a:cxnSpLocks/>
          </p:cNvCxnSpPr>
          <p:nvPr/>
        </p:nvCxnSpPr>
        <p:spPr>
          <a:xfrm>
            <a:off x="7317321" y="3443408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0B5985-D2B3-C56B-9215-31600F13BA98}"/>
              </a:ext>
            </a:extLst>
          </p:cNvPr>
          <p:cNvCxnSpPr>
            <a:cxnSpLocks/>
          </p:cNvCxnSpPr>
          <p:nvPr/>
        </p:nvCxnSpPr>
        <p:spPr>
          <a:xfrm>
            <a:off x="7853869" y="3998173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03595B-71AF-D3DF-8FE2-A6092F5DD5E9}"/>
              </a:ext>
            </a:extLst>
          </p:cNvPr>
          <p:cNvCxnSpPr>
            <a:cxnSpLocks/>
          </p:cNvCxnSpPr>
          <p:nvPr/>
        </p:nvCxnSpPr>
        <p:spPr>
          <a:xfrm>
            <a:off x="7500653" y="3438455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2CFA4CF-1B32-863C-689C-4A28BDDAB248}"/>
              </a:ext>
            </a:extLst>
          </p:cNvPr>
          <p:cNvCxnSpPr>
            <a:cxnSpLocks/>
          </p:cNvCxnSpPr>
          <p:nvPr/>
        </p:nvCxnSpPr>
        <p:spPr>
          <a:xfrm>
            <a:off x="8037201" y="3993220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BA4639-D91D-B70A-8581-A41327C97AE9}"/>
              </a:ext>
            </a:extLst>
          </p:cNvPr>
          <p:cNvCxnSpPr>
            <a:cxnSpLocks/>
          </p:cNvCxnSpPr>
          <p:nvPr/>
        </p:nvCxnSpPr>
        <p:spPr>
          <a:xfrm>
            <a:off x="7594204" y="3436009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3A73BB-866B-4858-A391-25917CA25FA9}"/>
              </a:ext>
            </a:extLst>
          </p:cNvPr>
          <p:cNvCxnSpPr>
            <a:cxnSpLocks/>
          </p:cNvCxnSpPr>
          <p:nvPr/>
        </p:nvCxnSpPr>
        <p:spPr>
          <a:xfrm>
            <a:off x="8130307" y="3993222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42ECA79-78CC-8629-F0C0-F307DA1A5ABA}"/>
              </a:ext>
            </a:extLst>
          </p:cNvPr>
          <p:cNvCxnSpPr>
            <a:cxnSpLocks/>
          </p:cNvCxnSpPr>
          <p:nvPr/>
        </p:nvCxnSpPr>
        <p:spPr>
          <a:xfrm>
            <a:off x="7686690" y="3432657"/>
            <a:ext cx="587480" cy="6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968C900-A783-29BF-4E2F-E20EF06F3F33}"/>
              </a:ext>
            </a:extLst>
          </p:cNvPr>
          <p:cNvCxnSpPr>
            <a:cxnSpLocks/>
          </p:cNvCxnSpPr>
          <p:nvPr/>
        </p:nvCxnSpPr>
        <p:spPr>
          <a:xfrm>
            <a:off x="8222793" y="3989870"/>
            <a:ext cx="587480" cy="607206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3C257BE-0DDD-D737-0E9D-0F97F1FC290D}"/>
              </a:ext>
            </a:extLst>
          </p:cNvPr>
          <p:cNvCxnSpPr>
            <a:cxnSpLocks/>
          </p:cNvCxnSpPr>
          <p:nvPr/>
        </p:nvCxnSpPr>
        <p:spPr>
          <a:xfrm flipH="1">
            <a:off x="8808722" y="3044358"/>
            <a:ext cx="267701" cy="155910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42FADB9D-79FA-E7BA-FF33-3D663233E885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84212AF-7451-98FB-51EA-2D1FB31EA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"/>
          <a:stretch/>
        </p:blipFill>
        <p:spPr>
          <a:xfrm>
            <a:off x="2213316" y="3030859"/>
            <a:ext cx="2384532" cy="1490369"/>
          </a:xfrm>
          <a:prstGeom prst="rect">
            <a:avLst/>
          </a:prstGeom>
        </p:spPr>
      </p:pic>
      <p:pic>
        <p:nvPicPr>
          <p:cNvPr id="63" name="Picture 62" descr="Shape&#10;&#10;Description automatically generated with low confidence">
            <a:extLst>
              <a:ext uri="{FF2B5EF4-FFF2-40B4-BE49-F238E27FC236}">
                <a16:creationId xmlns:a16="http://schemas.microsoft.com/office/drawing/2014/main" id="{3D6A2BD5-657F-82C2-AD7A-4C4C1439F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99" y="4507378"/>
            <a:ext cx="823173" cy="783638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E5D42A82-9CF5-7306-DB5B-A69DB0364205}"/>
              </a:ext>
            </a:extLst>
          </p:cNvPr>
          <p:cNvSpPr/>
          <p:nvPr/>
        </p:nvSpPr>
        <p:spPr>
          <a:xfrm rot="3210557">
            <a:off x="2512338" y="3313079"/>
            <a:ext cx="281321" cy="1679018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2EE57EB-2489-ADD8-FE69-0DD22A248F71}"/>
              </a:ext>
            </a:extLst>
          </p:cNvPr>
          <p:cNvSpPr/>
          <p:nvPr/>
        </p:nvSpPr>
        <p:spPr>
          <a:xfrm rot="7012894">
            <a:off x="3953174" y="3416023"/>
            <a:ext cx="294679" cy="1325217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27F06FF-F9FB-16A0-AFE9-0C19BD8D6ED1}"/>
              </a:ext>
            </a:extLst>
          </p:cNvPr>
          <p:cNvSpPr/>
          <p:nvPr/>
        </p:nvSpPr>
        <p:spPr>
          <a:xfrm rot="5684957">
            <a:off x="3862157" y="3367625"/>
            <a:ext cx="211255" cy="899373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56E207A-74A6-F8CA-11BF-06275AF04297}"/>
              </a:ext>
            </a:extLst>
          </p:cNvPr>
          <p:cNvSpPr/>
          <p:nvPr/>
        </p:nvSpPr>
        <p:spPr>
          <a:xfrm rot="8289468">
            <a:off x="3720889" y="3693833"/>
            <a:ext cx="221913" cy="917512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62F205-EF90-6895-C255-DA5C27BB6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36" y="4051160"/>
            <a:ext cx="1138881" cy="1302585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3D9969D-89B3-5FD4-D81E-CA7F89BC4496}"/>
              </a:ext>
            </a:extLst>
          </p:cNvPr>
          <p:cNvSpPr/>
          <p:nvPr/>
        </p:nvSpPr>
        <p:spPr>
          <a:xfrm rot="2192270">
            <a:off x="4153589" y="4018115"/>
            <a:ext cx="418276" cy="340086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0152F5C-D2A7-FBA8-3B1D-A7E7D9E79DAE}"/>
              </a:ext>
            </a:extLst>
          </p:cNvPr>
          <p:cNvSpPr/>
          <p:nvPr/>
        </p:nvSpPr>
        <p:spPr>
          <a:xfrm rot="19355492">
            <a:off x="2444621" y="3917762"/>
            <a:ext cx="406190" cy="417859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E337CEE-211D-D081-FAF0-C2D2EDA96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9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r="59559" b="58029"/>
          <a:stretch/>
        </p:blipFill>
        <p:spPr>
          <a:xfrm>
            <a:off x="7686690" y="2973789"/>
            <a:ext cx="2471819" cy="1530463"/>
          </a:xfrm>
          <a:prstGeom prst="rect">
            <a:avLst/>
          </a:prstGeom>
        </p:spPr>
      </p:pic>
      <p:pic>
        <p:nvPicPr>
          <p:cNvPr id="72" name="Picture 7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73BB31-745C-F413-1F4F-62A7EB55E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9342" y="4723026"/>
            <a:ext cx="617148" cy="721793"/>
          </a:xfrm>
          <a:prstGeom prst="rect">
            <a:avLst/>
          </a:pr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98BE589-CAF6-19F5-5008-E3875D945A8A}"/>
              </a:ext>
            </a:extLst>
          </p:cNvPr>
          <p:cNvSpPr/>
          <p:nvPr/>
        </p:nvSpPr>
        <p:spPr>
          <a:xfrm rot="3210557">
            <a:off x="8110389" y="3312938"/>
            <a:ext cx="288889" cy="1678849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 descr="Shape&#10;&#10;Description automatically generated with low confidence">
            <a:extLst>
              <a:ext uri="{FF2B5EF4-FFF2-40B4-BE49-F238E27FC236}">
                <a16:creationId xmlns:a16="http://schemas.microsoft.com/office/drawing/2014/main" id="{41422953-F020-D030-3EDB-36C804F31F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666" y="4053774"/>
            <a:ext cx="535241" cy="155762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6CAD6F9-E931-0843-6EC4-8BF093C569CB}"/>
              </a:ext>
            </a:extLst>
          </p:cNvPr>
          <p:cNvSpPr/>
          <p:nvPr/>
        </p:nvSpPr>
        <p:spPr>
          <a:xfrm rot="7012894">
            <a:off x="9550900" y="3413874"/>
            <a:ext cx="302607" cy="1325084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048E313-600D-036C-3578-E140DDD4390F}"/>
              </a:ext>
            </a:extLst>
          </p:cNvPr>
          <p:cNvSpPr/>
          <p:nvPr/>
        </p:nvSpPr>
        <p:spPr>
          <a:xfrm rot="5684957">
            <a:off x="9461019" y="3358425"/>
            <a:ext cx="216938" cy="899283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16B0C0E-576F-08BB-ED32-58DFA82E79A4}"/>
              </a:ext>
            </a:extLst>
          </p:cNvPr>
          <p:cNvSpPr/>
          <p:nvPr/>
        </p:nvSpPr>
        <p:spPr>
          <a:xfrm rot="8289468">
            <a:off x="9322617" y="3681266"/>
            <a:ext cx="221891" cy="94219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B27CD51-E2DD-0426-1F60-C46BA375B906}"/>
              </a:ext>
            </a:extLst>
          </p:cNvPr>
          <p:cNvSpPr/>
          <p:nvPr/>
        </p:nvSpPr>
        <p:spPr>
          <a:xfrm rot="19355492">
            <a:off x="8142500" y="3875956"/>
            <a:ext cx="406149" cy="429101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7F829C4-D160-238B-D939-E30B13395E2B}"/>
              </a:ext>
            </a:extLst>
          </p:cNvPr>
          <p:cNvSpPr/>
          <p:nvPr/>
        </p:nvSpPr>
        <p:spPr>
          <a:xfrm rot="2192270">
            <a:off x="9732364" y="4017685"/>
            <a:ext cx="418234" cy="349235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A2B9B-D264-BA21-A7EC-88D4BB43164A}"/>
              </a:ext>
            </a:extLst>
          </p:cNvPr>
          <p:cNvSpPr/>
          <p:nvPr/>
        </p:nvSpPr>
        <p:spPr>
          <a:xfrm>
            <a:off x="1644946" y="1587372"/>
            <a:ext cx="8902103" cy="779012"/>
          </a:xfrm>
          <a:prstGeom prst="roundRect">
            <a:avLst/>
          </a:prstGeom>
          <a:solidFill>
            <a:srgbClr val="E77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Why is understanding rough scattering important?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7A0F06-8DAA-28A5-BCCF-7557C4950FCB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9EE5-2F54-9566-76A6-A1D042CC53BA}"/>
              </a:ext>
            </a:extLst>
          </p:cNvPr>
          <p:cNvSpPr txBox="1"/>
          <p:nvPr/>
        </p:nvSpPr>
        <p:spPr>
          <a:xfrm>
            <a:off x="2622009" y="4813497"/>
            <a:ext cx="161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Indoor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B6A3B7-54FE-53C0-AA10-748E878D591D}"/>
              </a:ext>
            </a:extLst>
          </p:cNvPr>
          <p:cNvSpPr txBox="1"/>
          <p:nvPr/>
        </p:nvSpPr>
        <p:spPr>
          <a:xfrm>
            <a:off x="8238606" y="4813496"/>
            <a:ext cx="161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Outdoor</a:t>
            </a:r>
          </a:p>
        </p:txBody>
      </p:sp>
    </p:spTree>
    <p:extLst>
      <p:ext uri="{BB962C8B-B14F-4D97-AF65-F5344CB8AC3E}">
        <p14:creationId xmlns:p14="http://schemas.microsoft.com/office/powerpoint/2010/main" val="41359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500"/>
                            </p:stCondLst>
                            <p:childTnLst>
                              <p:par>
                                <p:cTn id="2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  <p:bldP spid="8" grpId="0" animBg="1"/>
      <p:bldP spid="8" grpId="1" animBg="1"/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2" grpId="0" animBg="1"/>
      <p:bldP spid="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AC821F-E5F8-B058-D8F1-260D273837A0}"/>
              </a:ext>
            </a:extLst>
          </p:cNvPr>
          <p:cNvSpPr txBox="1"/>
          <p:nvPr/>
        </p:nvSpPr>
        <p:spPr>
          <a:xfrm>
            <a:off x="2160726" y="5300543"/>
            <a:ext cx="7850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Half-Power Scattering Width (HPSW)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Impact on Peak Specular Power and Angular 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9140A-D95D-6ECA-769F-5A37A5B98397}"/>
              </a:ext>
            </a:extLst>
          </p:cNvPr>
          <p:cNvSpPr txBox="1"/>
          <p:nvPr/>
        </p:nvSpPr>
        <p:spPr>
          <a:xfrm>
            <a:off x="958543" y="1292772"/>
            <a:ext cx="1027491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Smooth surfaces: large specular SNR, but drops rapidly at non-specular angles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Rough surfaces: lower specular SNR, but comparable SNR at non-specular angles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A4E8F7-2517-3408-6D16-798EC28A7B87}"/>
              </a:ext>
            </a:extLst>
          </p:cNvPr>
          <p:cNvSpPr/>
          <p:nvPr/>
        </p:nvSpPr>
        <p:spPr>
          <a:xfrm>
            <a:off x="1743518" y="2701976"/>
            <a:ext cx="2282031" cy="58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A573F9-D421-5B12-BCDF-51D51C322DDF}"/>
              </a:ext>
            </a:extLst>
          </p:cNvPr>
          <p:cNvSpPr/>
          <p:nvPr/>
        </p:nvSpPr>
        <p:spPr>
          <a:xfrm rot="3027737">
            <a:off x="1850540" y="2399624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B1F4013-9B53-7827-83E1-4F935F5B5540}"/>
              </a:ext>
            </a:extLst>
          </p:cNvPr>
          <p:cNvSpPr/>
          <p:nvPr/>
        </p:nvSpPr>
        <p:spPr>
          <a:xfrm rot="7512998">
            <a:off x="3687268" y="2357882"/>
            <a:ext cx="265417" cy="22003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64BF24-3872-25DB-3B96-910C3623412E}"/>
              </a:ext>
            </a:extLst>
          </p:cNvPr>
          <p:cNvSpPr/>
          <p:nvPr/>
        </p:nvSpPr>
        <p:spPr>
          <a:xfrm rot="19213052">
            <a:off x="1683214" y="3282634"/>
            <a:ext cx="416407" cy="533856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A2F2DAB-90EB-949A-C600-345D830D8A92}"/>
              </a:ext>
            </a:extLst>
          </p:cNvPr>
          <p:cNvSpPr/>
          <p:nvPr/>
        </p:nvSpPr>
        <p:spPr>
          <a:xfrm rot="2316358">
            <a:off x="3758480" y="3255445"/>
            <a:ext cx="416407" cy="533856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4B27CF-E26D-361B-9F54-EAF25B089902}"/>
              </a:ext>
            </a:extLst>
          </p:cNvPr>
          <p:cNvSpPr/>
          <p:nvPr/>
        </p:nvSpPr>
        <p:spPr>
          <a:xfrm rot="6720183">
            <a:off x="3210617" y="2572732"/>
            <a:ext cx="123643" cy="77050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0693390-EBB8-9AE3-5B5B-B169C39D8DDA}"/>
              </a:ext>
            </a:extLst>
          </p:cNvPr>
          <p:cNvSpPr/>
          <p:nvPr/>
        </p:nvSpPr>
        <p:spPr>
          <a:xfrm rot="5835309">
            <a:off x="3095682" y="2606159"/>
            <a:ext cx="90616" cy="449040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93AF319-9677-33CF-0592-95355E8CDFCF}"/>
              </a:ext>
            </a:extLst>
          </p:cNvPr>
          <p:cNvSpPr/>
          <p:nvPr/>
        </p:nvSpPr>
        <p:spPr>
          <a:xfrm rot="8344272">
            <a:off x="3101011" y="2732301"/>
            <a:ext cx="124774" cy="76352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2C4D63B-EC73-2F20-E499-B07AC23AE244}"/>
              </a:ext>
            </a:extLst>
          </p:cNvPr>
          <p:cNvSpPr/>
          <p:nvPr/>
        </p:nvSpPr>
        <p:spPr>
          <a:xfrm rot="9389515">
            <a:off x="2945728" y="2806245"/>
            <a:ext cx="91445" cy="444971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C24CED-8167-F8F1-CFEE-5612E78CCB39}"/>
              </a:ext>
            </a:extLst>
          </p:cNvPr>
          <p:cNvCxnSpPr>
            <a:cxnSpLocks/>
          </p:cNvCxnSpPr>
          <p:nvPr/>
        </p:nvCxnSpPr>
        <p:spPr>
          <a:xfrm flipV="1">
            <a:off x="2875496" y="2617706"/>
            <a:ext cx="0" cy="89093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C6E88F03-2D40-38C7-40E6-2DEAA582D42D}"/>
              </a:ext>
            </a:extLst>
          </p:cNvPr>
          <p:cNvSpPr/>
          <p:nvPr/>
        </p:nvSpPr>
        <p:spPr>
          <a:xfrm rot="9105172">
            <a:off x="2699152" y="2726515"/>
            <a:ext cx="326875" cy="325817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DEE1CEC8-6B97-EB41-B6B2-5D30371B984D}"/>
              </a:ext>
            </a:extLst>
          </p:cNvPr>
          <p:cNvSpPr/>
          <p:nvPr/>
        </p:nvSpPr>
        <p:spPr>
          <a:xfrm rot="4775772">
            <a:off x="2749246" y="2723352"/>
            <a:ext cx="323913" cy="32879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FF82315-12A8-2C0A-C974-035815428809}"/>
              </a:ext>
            </a:extLst>
          </p:cNvPr>
          <p:cNvSpPr/>
          <p:nvPr/>
        </p:nvSpPr>
        <p:spPr>
          <a:xfrm rot="10800000">
            <a:off x="8009850" y="2709952"/>
            <a:ext cx="2183064" cy="118690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7B08C27-5B0E-A098-475C-64E01DA0BC02}"/>
              </a:ext>
            </a:extLst>
          </p:cNvPr>
          <p:cNvSpPr/>
          <p:nvPr/>
        </p:nvSpPr>
        <p:spPr>
          <a:xfrm rot="3027737">
            <a:off x="8018495" y="2472432"/>
            <a:ext cx="261221" cy="2104941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DA70C6E-650F-7FD0-5F45-AA0E1C62B9C8}"/>
              </a:ext>
            </a:extLst>
          </p:cNvPr>
          <p:cNvSpPr/>
          <p:nvPr/>
        </p:nvSpPr>
        <p:spPr>
          <a:xfrm rot="7512998">
            <a:off x="9544366" y="2547973"/>
            <a:ext cx="261221" cy="1538944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A057167F-8E20-8467-C64C-4E8EC7018EE3}"/>
              </a:ext>
            </a:extLst>
          </p:cNvPr>
          <p:cNvSpPr/>
          <p:nvPr/>
        </p:nvSpPr>
        <p:spPr>
          <a:xfrm rot="19213052">
            <a:off x="7862083" y="3311164"/>
            <a:ext cx="398348" cy="525416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37E9F2E-1A0F-6080-F985-718A9DF85F97}"/>
              </a:ext>
            </a:extLst>
          </p:cNvPr>
          <p:cNvSpPr/>
          <p:nvPr/>
        </p:nvSpPr>
        <p:spPr>
          <a:xfrm rot="2316358">
            <a:off x="9812366" y="3404498"/>
            <a:ext cx="398539" cy="307957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FE50C6BC-A389-18DF-BE43-9969E7E182A7}"/>
              </a:ext>
            </a:extLst>
          </p:cNvPr>
          <p:cNvSpPr/>
          <p:nvPr/>
        </p:nvSpPr>
        <p:spPr>
          <a:xfrm rot="8570679">
            <a:off x="9336760" y="2759706"/>
            <a:ext cx="182765" cy="119630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AF217A2-32CF-2CE2-DDEF-B540CCB01D0B}"/>
              </a:ext>
            </a:extLst>
          </p:cNvPr>
          <p:cNvSpPr/>
          <p:nvPr/>
        </p:nvSpPr>
        <p:spPr>
          <a:xfrm rot="6477801">
            <a:off x="9530681" y="2469953"/>
            <a:ext cx="186326" cy="1173441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F1738C8-F1EE-964A-1317-0AEE7C3F7F59}"/>
              </a:ext>
            </a:extLst>
          </p:cNvPr>
          <p:cNvSpPr/>
          <p:nvPr/>
        </p:nvSpPr>
        <p:spPr>
          <a:xfrm rot="968757">
            <a:off x="9738158" y="2992023"/>
            <a:ext cx="296545" cy="236802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EE853C2-8C4A-CBB5-24ED-BD22FEF07FA3}"/>
              </a:ext>
            </a:extLst>
          </p:cNvPr>
          <p:cNvSpPr/>
          <p:nvPr/>
        </p:nvSpPr>
        <p:spPr>
          <a:xfrm rot="5400000">
            <a:off x="9231942" y="2648967"/>
            <a:ext cx="89183" cy="42956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245D006-E68B-7E6D-F86C-B76A662B78C1}"/>
              </a:ext>
            </a:extLst>
          </p:cNvPr>
          <p:cNvSpPr/>
          <p:nvPr/>
        </p:nvSpPr>
        <p:spPr>
          <a:xfrm rot="9695543">
            <a:off x="9082268" y="2862874"/>
            <a:ext cx="87479" cy="437936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B0CDB6F-3DB4-D355-E54B-FFE9D7A748BA}"/>
              </a:ext>
            </a:extLst>
          </p:cNvPr>
          <p:cNvCxnSpPr>
            <a:cxnSpLocks/>
          </p:cNvCxnSpPr>
          <p:nvPr/>
        </p:nvCxnSpPr>
        <p:spPr>
          <a:xfrm flipV="1">
            <a:off x="9008013" y="2636704"/>
            <a:ext cx="7348" cy="927378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91">
            <a:extLst>
              <a:ext uri="{FF2B5EF4-FFF2-40B4-BE49-F238E27FC236}">
                <a16:creationId xmlns:a16="http://schemas.microsoft.com/office/drawing/2014/main" id="{CB308E3C-917A-3236-8B49-F443C9DFEBFA}"/>
              </a:ext>
            </a:extLst>
          </p:cNvPr>
          <p:cNvSpPr/>
          <p:nvPr/>
        </p:nvSpPr>
        <p:spPr>
          <a:xfrm rot="9105172">
            <a:off x="8839317" y="2794324"/>
            <a:ext cx="312699" cy="320666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BC8D9B4F-3834-DF24-714F-0C3246455B77}"/>
              </a:ext>
            </a:extLst>
          </p:cNvPr>
          <p:cNvSpPr/>
          <p:nvPr/>
        </p:nvSpPr>
        <p:spPr>
          <a:xfrm rot="4775772">
            <a:off x="8882776" y="2795742"/>
            <a:ext cx="318793" cy="314537"/>
          </a:xfrm>
          <a:prstGeom prst="arc">
            <a:avLst>
              <a:gd name="adj1" fmla="val 1790531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161890CF-9FF6-C820-9D00-8D02A6858CF4}"/>
              </a:ext>
            </a:extLst>
          </p:cNvPr>
          <p:cNvSpPr/>
          <p:nvPr/>
        </p:nvSpPr>
        <p:spPr>
          <a:xfrm rot="3170846">
            <a:off x="9428400" y="3439424"/>
            <a:ext cx="302324" cy="232276"/>
          </a:xfrm>
          <a:custGeom>
            <a:avLst/>
            <a:gdLst>
              <a:gd name="connsiteX0" fmla="*/ 0 w 2596896"/>
              <a:gd name="connsiteY0" fmla="*/ 2749296 h 3695446"/>
              <a:gd name="connsiteX1" fmla="*/ 426720 w 2596896"/>
              <a:gd name="connsiteY1" fmla="*/ 1834896 h 3695446"/>
              <a:gd name="connsiteX2" fmla="*/ 920496 w 2596896"/>
              <a:gd name="connsiteY2" fmla="*/ 3651504 h 3695446"/>
              <a:gd name="connsiteX3" fmla="*/ 1359408 w 2596896"/>
              <a:gd name="connsiteY3" fmla="*/ 0 h 3695446"/>
              <a:gd name="connsiteX4" fmla="*/ 1816608 w 2596896"/>
              <a:gd name="connsiteY4" fmla="*/ 3663696 h 3695446"/>
              <a:gd name="connsiteX5" fmla="*/ 2249424 w 2596896"/>
              <a:gd name="connsiteY5" fmla="*/ 1828800 h 3695446"/>
              <a:gd name="connsiteX6" fmla="*/ 2596896 w 2596896"/>
              <a:gd name="connsiteY6" fmla="*/ 2743200 h 369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896" h="3695446">
                <a:moveTo>
                  <a:pt x="0" y="2749296"/>
                </a:moveTo>
                <a:cubicBezTo>
                  <a:pt x="136652" y="2216912"/>
                  <a:pt x="273304" y="1684528"/>
                  <a:pt x="426720" y="1834896"/>
                </a:cubicBezTo>
                <a:cubicBezTo>
                  <a:pt x="580136" y="1985264"/>
                  <a:pt x="765048" y="3957320"/>
                  <a:pt x="920496" y="3651504"/>
                </a:cubicBezTo>
                <a:cubicBezTo>
                  <a:pt x="1075944" y="3345688"/>
                  <a:pt x="1210056" y="-2032"/>
                  <a:pt x="1359408" y="0"/>
                </a:cubicBezTo>
                <a:cubicBezTo>
                  <a:pt x="1508760" y="2032"/>
                  <a:pt x="1668272" y="3358896"/>
                  <a:pt x="1816608" y="3663696"/>
                </a:cubicBezTo>
                <a:cubicBezTo>
                  <a:pt x="1964944" y="3968496"/>
                  <a:pt x="2119376" y="1982216"/>
                  <a:pt x="2249424" y="1828800"/>
                </a:cubicBezTo>
                <a:cubicBezTo>
                  <a:pt x="2379472" y="1675384"/>
                  <a:pt x="2543048" y="2588768"/>
                  <a:pt x="2596896" y="2743200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5314618-ED82-5093-8019-B3B2796B3736}"/>
              </a:ext>
            </a:extLst>
          </p:cNvPr>
          <p:cNvSpPr txBox="1"/>
          <p:nvPr/>
        </p:nvSpPr>
        <p:spPr>
          <a:xfrm>
            <a:off x="2021913" y="2236594"/>
            <a:ext cx="1846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cs typeface="Arial" panose="020B0604020202020204" pitchFamily="34" charset="0"/>
              </a:rPr>
              <a:t>Smooth Surface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2990F4C-5B05-D29D-C2B1-300E277B9134}"/>
              </a:ext>
            </a:extLst>
          </p:cNvPr>
          <p:cNvSpPr txBox="1"/>
          <p:nvPr/>
        </p:nvSpPr>
        <p:spPr>
          <a:xfrm>
            <a:off x="8237007" y="2218910"/>
            <a:ext cx="178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cs typeface="Arial" panose="020B0604020202020204" pitchFamily="34" charset="0"/>
              </a:rPr>
              <a:t>Rough Surface</a:t>
            </a:r>
          </a:p>
        </p:txBody>
      </p:sp>
      <p:pic>
        <p:nvPicPr>
          <p:cNvPr id="3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54C8C3D9-F769-6F64-724F-394434879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" y="4080044"/>
            <a:ext cx="832973" cy="832973"/>
          </a:xfrm>
          <a:prstGeom prst="rect">
            <a:avLst/>
          </a:prstGeom>
        </p:spPr>
      </p:pic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538A7DF0-7D51-B4FF-1A6D-2F04D43E8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2613" y="4147843"/>
            <a:ext cx="617707" cy="667241"/>
          </a:xfrm>
          <a:prstGeom prst="rect">
            <a:avLst/>
          </a:prstGeom>
        </p:spPr>
      </p:pic>
      <p:pic>
        <p:nvPicPr>
          <p:cNvPr id="5" name="Content Placeholder 5" descr="Shape&#10;&#10;Description automatically generated with low confidence">
            <a:extLst>
              <a:ext uri="{FF2B5EF4-FFF2-40B4-BE49-F238E27FC236}">
                <a16:creationId xmlns:a16="http://schemas.microsoft.com/office/drawing/2014/main" id="{43F07754-2124-3178-DDCF-45C2411A4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65" y="4099952"/>
            <a:ext cx="832973" cy="832973"/>
          </a:xfrm>
          <a:prstGeom prst="rect">
            <a:avLst/>
          </a:prstGeom>
        </p:spPr>
      </p:pic>
      <p:pic>
        <p:nvPicPr>
          <p:cNvPr id="12" name="Graphic 11" descr="Smart Phone with solid fill">
            <a:extLst>
              <a:ext uri="{FF2B5EF4-FFF2-40B4-BE49-F238E27FC236}">
                <a16:creationId xmlns:a16="http://schemas.microsoft.com/office/drawing/2014/main" id="{64B09AEB-8F3E-7F34-E26C-161DE8B6A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8222" y="4118354"/>
            <a:ext cx="617707" cy="667241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3E8BFE6-152C-C26D-E9EB-D92643884AF2}"/>
              </a:ext>
            </a:extLst>
          </p:cNvPr>
          <p:cNvSpPr txBox="1">
            <a:spLocks/>
          </p:cNvSpPr>
          <p:nvPr/>
        </p:nvSpPr>
        <p:spPr>
          <a:xfrm>
            <a:off x="9135001" y="6295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49984C22-4E33-1E90-E864-2D34B506B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1571" y="4288598"/>
            <a:ext cx="431299" cy="427391"/>
          </a:xfrm>
          <a:prstGeom prst="rect">
            <a:avLst/>
          </a:prstGeom>
        </p:spPr>
      </p:pic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710B4737-F6CD-C3D5-57F4-322ABBF1B3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0678" y="3161973"/>
            <a:ext cx="431299" cy="427391"/>
          </a:xfrm>
          <a:prstGeom prst="rect">
            <a:avLst/>
          </a:prstGeom>
        </p:spPr>
      </p:pic>
      <p:pic>
        <p:nvPicPr>
          <p:cNvPr id="17" name="Graphic 16" descr="Smart Phone with solid fill">
            <a:extLst>
              <a:ext uri="{FF2B5EF4-FFF2-40B4-BE49-F238E27FC236}">
                <a16:creationId xmlns:a16="http://schemas.microsoft.com/office/drawing/2014/main" id="{F0943075-6A7C-7A1E-E1DD-DC1320175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95331" y="4146546"/>
            <a:ext cx="611992" cy="667241"/>
          </a:xfrm>
          <a:prstGeom prst="rect">
            <a:avLst/>
          </a:prstGeom>
        </p:spPr>
      </p:pic>
      <p:pic>
        <p:nvPicPr>
          <p:cNvPr id="19" name="Graphic 18" descr="Smart Phone with solid fill">
            <a:extLst>
              <a:ext uri="{FF2B5EF4-FFF2-40B4-BE49-F238E27FC236}">
                <a16:creationId xmlns:a16="http://schemas.microsoft.com/office/drawing/2014/main" id="{4C38F78F-91BF-7120-1CE7-9267C2BBC1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73937" y="4118354"/>
            <a:ext cx="611992" cy="667241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F0B7BE10-9B42-6108-4FCB-E06333245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5758" y="4283771"/>
            <a:ext cx="431299" cy="4273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1C6E40-739F-D531-5C15-751D1A2E37F4}"/>
              </a:ext>
            </a:extLst>
          </p:cNvPr>
          <p:cNvSpPr txBox="1"/>
          <p:nvPr/>
        </p:nvSpPr>
        <p:spPr>
          <a:xfrm>
            <a:off x="1216309" y="4850796"/>
            <a:ext cx="3490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Low HPSW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A21DF1-27FC-E5F1-F6FA-2E8E1BF73AE7}"/>
              </a:ext>
            </a:extLst>
          </p:cNvPr>
          <p:cNvSpPr txBox="1"/>
          <p:nvPr/>
        </p:nvSpPr>
        <p:spPr>
          <a:xfrm>
            <a:off x="7377879" y="4853288"/>
            <a:ext cx="3490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High HPSW</a:t>
            </a:r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452CD449-B9BF-A8FD-758B-0010BAD23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3881" y="4287301"/>
            <a:ext cx="431299" cy="427391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41607479-B20E-6F99-B3B1-964BEB42A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6094" y="4283770"/>
            <a:ext cx="431299" cy="427391"/>
          </a:xfrm>
          <a:prstGeom prst="rect">
            <a:avLst/>
          </a:prstGeom>
        </p:spPr>
      </p:pic>
      <p:sp>
        <p:nvSpPr>
          <p:cNvPr id="46" name="Arc 45">
            <a:extLst>
              <a:ext uri="{FF2B5EF4-FFF2-40B4-BE49-F238E27FC236}">
                <a16:creationId xmlns:a16="http://schemas.microsoft.com/office/drawing/2014/main" id="{878B3BD8-5C95-46D3-28CD-8DC171DAF1D5}"/>
              </a:ext>
            </a:extLst>
          </p:cNvPr>
          <p:cNvSpPr/>
          <p:nvPr/>
        </p:nvSpPr>
        <p:spPr>
          <a:xfrm rot="4962463">
            <a:off x="3776044" y="3252974"/>
            <a:ext cx="914400" cy="914400"/>
          </a:xfrm>
          <a:prstGeom prst="arc">
            <a:avLst>
              <a:gd name="adj1" fmla="val 17366024"/>
              <a:gd name="adj2" fmla="val 20522571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4B34D4C2-A3BF-1F7C-9BDE-61964FD87336}"/>
              </a:ext>
            </a:extLst>
          </p:cNvPr>
          <p:cNvSpPr/>
          <p:nvPr/>
        </p:nvSpPr>
        <p:spPr>
          <a:xfrm rot="4567929">
            <a:off x="9453600" y="3016173"/>
            <a:ext cx="914400" cy="914400"/>
          </a:xfrm>
          <a:prstGeom prst="arc">
            <a:avLst>
              <a:gd name="adj1" fmla="val 14901998"/>
              <a:gd name="adj2" fmla="val 1593650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5FB74684-DDF1-6587-3708-2260C5F45DAB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86C3697-D112-EA5B-A74C-3C7A38CCFC93}"/>
              </a:ext>
            </a:extLst>
          </p:cNvPr>
          <p:cNvGrpSpPr/>
          <p:nvPr/>
        </p:nvGrpSpPr>
        <p:grpSpPr>
          <a:xfrm>
            <a:off x="2184536" y="3808590"/>
            <a:ext cx="2873614" cy="1157747"/>
            <a:chOff x="2023582" y="3860877"/>
            <a:chExt cx="2873614" cy="115774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435F58-5750-AC0B-7BFF-1B8BF96500AC}"/>
                </a:ext>
              </a:extLst>
            </p:cNvPr>
            <p:cNvGrpSpPr/>
            <p:nvPr/>
          </p:nvGrpSpPr>
          <p:grpSpPr>
            <a:xfrm>
              <a:off x="2023582" y="3860877"/>
              <a:ext cx="2873614" cy="1157747"/>
              <a:chOff x="7862063" y="3668986"/>
              <a:chExt cx="3197923" cy="128070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BED11ED-04F6-A14C-F980-4E53A134D1EC}"/>
                  </a:ext>
                </a:extLst>
              </p:cNvPr>
              <p:cNvGrpSpPr/>
              <p:nvPr/>
            </p:nvGrpSpPr>
            <p:grpSpPr>
              <a:xfrm>
                <a:off x="8761434" y="3914167"/>
                <a:ext cx="2298552" cy="1035519"/>
                <a:chOff x="5235432" y="4018152"/>
                <a:chExt cx="2548954" cy="1143651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ABE94136-E06A-054A-EAE3-8499B57763B1}"/>
                    </a:ext>
                  </a:extLst>
                </p:cNvPr>
                <p:cNvCxnSpPr>
                  <a:cxnSpLocks/>
                  <a:stCxn id="52" idx="3"/>
                </p:cNvCxnSpPr>
                <p:nvPr/>
              </p:nvCxnSpPr>
              <p:spPr>
                <a:xfrm flipH="1">
                  <a:off x="5387832" y="4018152"/>
                  <a:ext cx="1" cy="85862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30AF6ECE-644D-AFD6-6EDF-BD31C9093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5432" y="4791575"/>
                  <a:ext cx="1421068" cy="137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736D676-5BB8-AD82-8821-B4B3F2832802}"/>
                    </a:ext>
                  </a:extLst>
                </p:cNvPr>
                <p:cNvSpPr txBox="1"/>
                <p:nvPr/>
              </p:nvSpPr>
              <p:spPr>
                <a:xfrm>
                  <a:off x="6631604" y="4620236"/>
                  <a:ext cx="1152782" cy="5415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/>
                    <a:t>Angle</a:t>
                  </a:r>
                  <a:endParaRPr lang="en-US" b="1" dirty="0"/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8047FA3-0071-3F88-6797-6EC71D73EC93}"/>
                  </a:ext>
                </a:extLst>
              </p:cNvPr>
              <p:cNvSpPr txBox="1"/>
              <p:nvPr/>
            </p:nvSpPr>
            <p:spPr>
              <a:xfrm>
                <a:off x="7862063" y="3668986"/>
                <a:ext cx="1036801" cy="490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Power</a:t>
                </a:r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1828CB7-C035-8154-A1E6-6ECAB3C108A4}"/>
                </a:ext>
              </a:extLst>
            </p:cNvPr>
            <p:cNvSpPr/>
            <p:nvPr/>
          </p:nvSpPr>
          <p:spPr>
            <a:xfrm>
              <a:off x="2999317" y="4115257"/>
              <a:ext cx="863600" cy="590092"/>
            </a:xfrm>
            <a:custGeom>
              <a:avLst/>
              <a:gdLst>
                <a:gd name="connsiteX0" fmla="*/ 0 w 863600"/>
                <a:gd name="connsiteY0" fmla="*/ 722138 h 722138"/>
                <a:gd name="connsiteX1" fmla="*/ 82550 w 863600"/>
                <a:gd name="connsiteY1" fmla="*/ 662871 h 722138"/>
                <a:gd name="connsiteX2" fmla="*/ 167216 w 863600"/>
                <a:gd name="connsiteY2" fmla="*/ 614188 h 722138"/>
                <a:gd name="connsiteX3" fmla="*/ 251883 w 863600"/>
                <a:gd name="connsiteY3" fmla="*/ 542221 h 722138"/>
                <a:gd name="connsiteX4" fmla="*/ 336550 w 863600"/>
                <a:gd name="connsiteY4" fmla="*/ 375005 h 722138"/>
                <a:gd name="connsiteX5" fmla="*/ 395816 w 863600"/>
                <a:gd name="connsiteY5" fmla="*/ 36338 h 722138"/>
                <a:gd name="connsiteX6" fmla="*/ 455083 w 863600"/>
                <a:gd name="connsiteY6" fmla="*/ 46921 h 722138"/>
                <a:gd name="connsiteX7" fmla="*/ 499533 w 863600"/>
                <a:gd name="connsiteY7" fmla="*/ 368655 h 722138"/>
                <a:gd name="connsiteX8" fmla="*/ 577850 w 863600"/>
                <a:gd name="connsiteY8" fmla="*/ 537988 h 722138"/>
                <a:gd name="connsiteX9" fmla="*/ 681566 w 863600"/>
                <a:gd name="connsiteY9" fmla="*/ 616305 h 722138"/>
                <a:gd name="connsiteX10" fmla="*/ 755650 w 863600"/>
                <a:gd name="connsiteY10" fmla="*/ 654405 h 722138"/>
                <a:gd name="connsiteX11" fmla="*/ 863600 w 863600"/>
                <a:gd name="connsiteY11" fmla="*/ 717905 h 72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3600" h="722138">
                  <a:moveTo>
                    <a:pt x="0" y="722138"/>
                  </a:moveTo>
                  <a:cubicBezTo>
                    <a:pt x="27340" y="701500"/>
                    <a:pt x="54681" y="680863"/>
                    <a:pt x="82550" y="662871"/>
                  </a:cubicBezTo>
                  <a:cubicBezTo>
                    <a:pt x="110419" y="644879"/>
                    <a:pt x="138994" y="634296"/>
                    <a:pt x="167216" y="614188"/>
                  </a:cubicBezTo>
                  <a:cubicBezTo>
                    <a:pt x="195438" y="594080"/>
                    <a:pt x="223661" y="582085"/>
                    <a:pt x="251883" y="542221"/>
                  </a:cubicBezTo>
                  <a:cubicBezTo>
                    <a:pt x="280105" y="502357"/>
                    <a:pt x="312561" y="459319"/>
                    <a:pt x="336550" y="375005"/>
                  </a:cubicBezTo>
                  <a:cubicBezTo>
                    <a:pt x="360539" y="290691"/>
                    <a:pt x="376061" y="91019"/>
                    <a:pt x="395816" y="36338"/>
                  </a:cubicBezTo>
                  <a:cubicBezTo>
                    <a:pt x="415571" y="-18343"/>
                    <a:pt x="437797" y="-8465"/>
                    <a:pt x="455083" y="46921"/>
                  </a:cubicBezTo>
                  <a:cubicBezTo>
                    <a:pt x="472369" y="102307"/>
                    <a:pt x="479072" y="286810"/>
                    <a:pt x="499533" y="368655"/>
                  </a:cubicBezTo>
                  <a:cubicBezTo>
                    <a:pt x="519994" y="450499"/>
                    <a:pt x="547511" y="496713"/>
                    <a:pt x="577850" y="537988"/>
                  </a:cubicBezTo>
                  <a:cubicBezTo>
                    <a:pt x="608189" y="579263"/>
                    <a:pt x="651933" y="596902"/>
                    <a:pt x="681566" y="616305"/>
                  </a:cubicBezTo>
                  <a:cubicBezTo>
                    <a:pt x="711199" y="635708"/>
                    <a:pt x="725311" y="637472"/>
                    <a:pt x="755650" y="654405"/>
                  </a:cubicBezTo>
                  <a:cubicBezTo>
                    <a:pt x="785989" y="671338"/>
                    <a:pt x="824794" y="694621"/>
                    <a:pt x="863600" y="7179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7A365A-29EE-8F25-6910-990546B3C9F5}"/>
              </a:ext>
            </a:extLst>
          </p:cNvPr>
          <p:cNvGrpSpPr/>
          <p:nvPr/>
        </p:nvGrpSpPr>
        <p:grpSpPr>
          <a:xfrm>
            <a:off x="8426862" y="3811216"/>
            <a:ext cx="2607154" cy="1126503"/>
            <a:chOff x="8501616" y="3901300"/>
            <a:chExt cx="2395872" cy="95907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B18E557-4D2C-ADE4-D870-08F7E3C9AF3E}"/>
                </a:ext>
              </a:extLst>
            </p:cNvPr>
            <p:cNvGrpSpPr/>
            <p:nvPr/>
          </p:nvGrpSpPr>
          <p:grpSpPr>
            <a:xfrm>
              <a:off x="8501616" y="3901300"/>
              <a:ext cx="2395872" cy="959076"/>
              <a:chOff x="7730325" y="3663743"/>
              <a:chExt cx="3295077" cy="1293820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05CBC99-36C6-5BDC-2E45-433502525EE8}"/>
                  </a:ext>
                </a:extLst>
              </p:cNvPr>
              <p:cNvGrpSpPr/>
              <p:nvPr/>
            </p:nvGrpSpPr>
            <p:grpSpPr>
              <a:xfrm>
                <a:off x="8761433" y="3912864"/>
                <a:ext cx="2263969" cy="1044699"/>
                <a:chOff x="5235432" y="4016712"/>
                <a:chExt cx="2510604" cy="1153790"/>
              </a:xfrm>
            </p:grpSpPr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55B00DD-DB2B-49AC-FD90-DF717EB3C6F3}"/>
                    </a:ext>
                  </a:extLst>
                </p:cNvPr>
                <p:cNvCxnSpPr>
                  <a:cxnSpLocks/>
                  <a:stCxn id="105" idx="3"/>
                </p:cNvCxnSpPr>
                <p:nvPr/>
              </p:nvCxnSpPr>
              <p:spPr>
                <a:xfrm flipH="1">
                  <a:off x="5317265" y="4016712"/>
                  <a:ext cx="5" cy="85427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17924468-F496-4501-BEFB-28D80DA2F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5432" y="4791575"/>
                  <a:ext cx="1421068" cy="137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C6A4C77-22C0-91BB-3018-813D34CD601B}"/>
                    </a:ext>
                  </a:extLst>
                </p:cNvPr>
                <p:cNvSpPr txBox="1"/>
                <p:nvPr/>
              </p:nvSpPr>
              <p:spPr>
                <a:xfrm>
                  <a:off x="6631604" y="4620235"/>
                  <a:ext cx="1114432" cy="5502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/>
                    <a:t>Angle</a:t>
                  </a:r>
                  <a:endParaRPr lang="en-US" b="1" dirty="0"/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779C80C-C2E3-75DA-B7E3-46F720F205E6}"/>
                  </a:ext>
                </a:extLst>
              </p:cNvPr>
              <p:cNvSpPr txBox="1"/>
              <p:nvPr/>
            </p:nvSpPr>
            <p:spPr>
              <a:xfrm>
                <a:off x="7730325" y="3663743"/>
                <a:ext cx="1104906" cy="498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Power</a:t>
                </a: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E2C2A7-BCC6-5484-A490-79C5EA75B719}"/>
                </a:ext>
              </a:extLst>
            </p:cNvPr>
            <p:cNvSpPr/>
            <p:nvPr/>
          </p:nvSpPr>
          <p:spPr>
            <a:xfrm>
              <a:off x="9345841" y="4250783"/>
              <a:ext cx="704414" cy="248019"/>
            </a:xfrm>
            <a:custGeom>
              <a:avLst/>
              <a:gdLst>
                <a:gd name="connsiteX0" fmla="*/ 0 w 656167"/>
                <a:gd name="connsiteY0" fmla="*/ 284126 h 292592"/>
                <a:gd name="connsiteX1" fmla="*/ 99483 w 656167"/>
                <a:gd name="connsiteY1" fmla="*/ 212159 h 292592"/>
                <a:gd name="connsiteX2" fmla="*/ 182033 w 656167"/>
                <a:gd name="connsiteY2" fmla="*/ 138076 h 292592"/>
                <a:gd name="connsiteX3" fmla="*/ 251883 w 656167"/>
                <a:gd name="connsiteY3" fmla="*/ 66109 h 292592"/>
                <a:gd name="connsiteX4" fmla="*/ 315383 w 656167"/>
                <a:gd name="connsiteY4" fmla="*/ 11076 h 292592"/>
                <a:gd name="connsiteX5" fmla="*/ 361950 w 656167"/>
                <a:gd name="connsiteY5" fmla="*/ 4726 h 292592"/>
                <a:gd name="connsiteX6" fmla="*/ 423333 w 656167"/>
                <a:gd name="connsiteY6" fmla="*/ 66109 h 292592"/>
                <a:gd name="connsiteX7" fmla="*/ 491067 w 656167"/>
                <a:gd name="connsiteY7" fmla="*/ 140192 h 292592"/>
                <a:gd name="connsiteX8" fmla="*/ 560917 w 656167"/>
                <a:gd name="connsiteY8" fmla="*/ 216392 h 292592"/>
                <a:gd name="connsiteX9" fmla="*/ 656167 w 656167"/>
                <a:gd name="connsiteY9" fmla="*/ 292592 h 292592"/>
                <a:gd name="connsiteX0" fmla="*/ 0 w 656167"/>
                <a:gd name="connsiteY0" fmla="*/ 278775 h 287241"/>
                <a:gd name="connsiteX1" fmla="*/ 99483 w 656167"/>
                <a:gd name="connsiteY1" fmla="*/ 206808 h 287241"/>
                <a:gd name="connsiteX2" fmla="*/ 182033 w 656167"/>
                <a:gd name="connsiteY2" fmla="*/ 132725 h 287241"/>
                <a:gd name="connsiteX3" fmla="*/ 251883 w 656167"/>
                <a:gd name="connsiteY3" fmla="*/ 60758 h 287241"/>
                <a:gd name="connsiteX4" fmla="*/ 315383 w 656167"/>
                <a:gd name="connsiteY4" fmla="*/ 5725 h 287241"/>
                <a:gd name="connsiteX5" fmla="*/ 378883 w 656167"/>
                <a:gd name="connsiteY5" fmla="*/ 7928 h 287241"/>
                <a:gd name="connsiteX6" fmla="*/ 423333 w 656167"/>
                <a:gd name="connsiteY6" fmla="*/ 60758 h 287241"/>
                <a:gd name="connsiteX7" fmla="*/ 491067 w 656167"/>
                <a:gd name="connsiteY7" fmla="*/ 134841 h 287241"/>
                <a:gd name="connsiteX8" fmla="*/ 560917 w 656167"/>
                <a:gd name="connsiteY8" fmla="*/ 211041 h 287241"/>
                <a:gd name="connsiteX9" fmla="*/ 656167 w 656167"/>
                <a:gd name="connsiteY9" fmla="*/ 287241 h 287241"/>
                <a:gd name="connsiteX0" fmla="*/ 0 w 668867"/>
                <a:gd name="connsiteY0" fmla="*/ 278775 h 282965"/>
                <a:gd name="connsiteX1" fmla="*/ 99483 w 668867"/>
                <a:gd name="connsiteY1" fmla="*/ 206808 h 282965"/>
                <a:gd name="connsiteX2" fmla="*/ 182033 w 668867"/>
                <a:gd name="connsiteY2" fmla="*/ 132725 h 282965"/>
                <a:gd name="connsiteX3" fmla="*/ 251883 w 668867"/>
                <a:gd name="connsiteY3" fmla="*/ 60758 h 282965"/>
                <a:gd name="connsiteX4" fmla="*/ 315383 w 668867"/>
                <a:gd name="connsiteY4" fmla="*/ 5725 h 282965"/>
                <a:gd name="connsiteX5" fmla="*/ 378883 w 668867"/>
                <a:gd name="connsiteY5" fmla="*/ 7928 h 282965"/>
                <a:gd name="connsiteX6" fmla="*/ 423333 w 668867"/>
                <a:gd name="connsiteY6" fmla="*/ 60758 h 282965"/>
                <a:gd name="connsiteX7" fmla="*/ 491067 w 668867"/>
                <a:gd name="connsiteY7" fmla="*/ 134841 h 282965"/>
                <a:gd name="connsiteX8" fmla="*/ 560917 w 668867"/>
                <a:gd name="connsiteY8" fmla="*/ 211041 h 282965"/>
                <a:gd name="connsiteX9" fmla="*/ 668867 w 668867"/>
                <a:gd name="connsiteY9" fmla="*/ 282965 h 282965"/>
                <a:gd name="connsiteX0" fmla="*/ 0 w 668867"/>
                <a:gd name="connsiteY0" fmla="*/ 278775 h 282965"/>
                <a:gd name="connsiteX1" fmla="*/ 99483 w 668867"/>
                <a:gd name="connsiteY1" fmla="*/ 206808 h 282965"/>
                <a:gd name="connsiteX2" fmla="*/ 182033 w 668867"/>
                <a:gd name="connsiteY2" fmla="*/ 132725 h 282965"/>
                <a:gd name="connsiteX3" fmla="*/ 251883 w 668867"/>
                <a:gd name="connsiteY3" fmla="*/ 60758 h 282965"/>
                <a:gd name="connsiteX4" fmla="*/ 315383 w 668867"/>
                <a:gd name="connsiteY4" fmla="*/ 5725 h 282965"/>
                <a:gd name="connsiteX5" fmla="*/ 378883 w 668867"/>
                <a:gd name="connsiteY5" fmla="*/ 7928 h 282965"/>
                <a:gd name="connsiteX6" fmla="*/ 423333 w 668867"/>
                <a:gd name="connsiteY6" fmla="*/ 60758 h 282965"/>
                <a:gd name="connsiteX7" fmla="*/ 491067 w 668867"/>
                <a:gd name="connsiteY7" fmla="*/ 134841 h 282965"/>
                <a:gd name="connsiteX8" fmla="*/ 563033 w 668867"/>
                <a:gd name="connsiteY8" fmla="*/ 211041 h 282965"/>
                <a:gd name="connsiteX9" fmla="*/ 668867 w 668867"/>
                <a:gd name="connsiteY9" fmla="*/ 282965 h 282965"/>
                <a:gd name="connsiteX0" fmla="*/ 0 w 668867"/>
                <a:gd name="connsiteY0" fmla="*/ 278775 h 282965"/>
                <a:gd name="connsiteX1" fmla="*/ 99483 w 668867"/>
                <a:gd name="connsiteY1" fmla="*/ 206808 h 282965"/>
                <a:gd name="connsiteX2" fmla="*/ 182033 w 668867"/>
                <a:gd name="connsiteY2" fmla="*/ 132725 h 282965"/>
                <a:gd name="connsiteX3" fmla="*/ 251883 w 668867"/>
                <a:gd name="connsiteY3" fmla="*/ 60758 h 282965"/>
                <a:gd name="connsiteX4" fmla="*/ 315383 w 668867"/>
                <a:gd name="connsiteY4" fmla="*/ 5725 h 282965"/>
                <a:gd name="connsiteX5" fmla="*/ 378883 w 668867"/>
                <a:gd name="connsiteY5" fmla="*/ 7928 h 282965"/>
                <a:gd name="connsiteX6" fmla="*/ 423333 w 668867"/>
                <a:gd name="connsiteY6" fmla="*/ 60758 h 282965"/>
                <a:gd name="connsiteX7" fmla="*/ 491067 w 668867"/>
                <a:gd name="connsiteY7" fmla="*/ 134841 h 282965"/>
                <a:gd name="connsiteX8" fmla="*/ 565150 w 668867"/>
                <a:gd name="connsiteY8" fmla="*/ 204626 h 282965"/>
                <a:gd name="connsiteX9" fmla="*/ 668867 w 668867"/>
                <a:gd name="connsiteY9" fmla="*/ 282965 h 282965"/>
                <a:gd name="connsiteX0" fmla="*/ 0 w 668867"/>
                <a:gd name="connsiteY0" fmla="*/ 278431 h 282621"/>
                <a:gd name="connsiteX1" fmla="*/ 99483 w 668867"/>
                <a:gd name="connsiteY1" fmla="*/ 206464 h 282621"/>
                <a:gd name="connsiteX2" fmla="*/ 182033 w 668867"/>
                <a:gd name="connsiteY2" fmla="*/ 132381 h 282621"/>
                <a:gd name="connsiteX3" fmla="*/ 251883 w 668867"/>
                <a:gd name="connsiteY3" fmla="*/ 60414 h 282621"/>
                <a:gd name="connsiteX4" fmla="*/ 315383 w 668867"/>
                <a:gd name="connsiteY4" fmla="*/ 5381 h 282621"/>
                <a:gd name="connsiteX5" fmla="*/ 378883 w 668867"/>
                <a:gd name="connsiteY5" fmla="*/ 7584 h 282621"/>
                <a:gd name="connsiteX6" fmla="*/ 427567 w 668867"/>
                <a:gd name="connsiteY6" fmla="*/ 53999 h 282621"/>
                <a:gd name="connsiteX7" fmla="*/ 491067 w 668867"/>
                <a:gd name="connsiteY7" fmla="*/ 134497 h 282621"/>
                <a:gd name="connsiteX8" fmla="*/ 565150 w 668867"/>
                <a:gd name="connsiteY8" fmla="*/ 204282 h 282621"/>
                <a:gd name="connsiteX9" fmla="*/ 668867 w 668867"/>
                <a:gd name="connsiteY9" fmla="*/ 282621 h 282621"/>
                <a:gd name="connsiteX0" fmla="*/ 0 w 668867"/>
                <a:gd name="connsiteY0" fmla="*/ 278431 h 282621"/>
                <a:gd name="connsiteX1" fmla="*/ 99483 w 668867"/>
                <a:gd name="connsiteY1" fmla="*/ 206464 h 282621"/>
                <a:gd name="connsiteX2" fmla="*/ 182033 w 668867"/>
                <a:gd name="connsiteY2" fmla="*/ 132381 h 282621"/>
                <a:gd name="connsiteX3" fmla="*/ 251883 w 668867"/>
                <a:gd name="connsiteY3" fmla="*/ 60414 h 282621"/>
                <a:gd name="connsiteX4" fmla="*/ 315383 w 668867"/>
                <a:gd name="connsiteY4" fmla="*/ 5381 h 282621"/>
                <a:gd name="connsiteX5" fmla="*/ 378883 w 668867"/>
                <a:gd name="connsiteY5" fmla="*/ 7584 h 282621"/>
                <a:gd name="connsiteX6" fmla="*/ 427567 w 668867"/>
                <a:gd name="connsiteY6" fmla="*/ 53999 h 282621"/>
                <a:gd name="connsiteX7" fmla="*/ 493184 w 668867"/>
                <a:gd name="connsiteY7" fmla="*/ 130221 h 282621"/>
                <a:gd name="connsiteX8" fmla="*/ 565150 w 668867"/>
                <a:gd name="connsiteY8" fmla="*/ 204282 h 282621"/>
                <a:gd name="connsiteX9" fmla="*/ 668867 w 668867"/>
                <a:gd name="connsiteY9" fmla="*/ 282621 h 28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67" h="282621">
                  <a:moveTo>
                    <a:pt x="0" y="278431"/>
                  </a:moveTo>
                  <a:cubicBezTo>
                    <a:pt x="34572" y="254618"/>
                    <a:pt x="69144" y="230806"/>
                    <a:pt x="99483" y="206464"/>
                  </a:cubicBezTo>
                  <a:cubicBezTo>
                    <a:pt x="129822" y="182122"/>
                    <a:pt x="156633" y="156723"/>
                    <a:pt x="182033" y="132381"/>
                  </a:cubicBezTo>
                  <a:cubicBezTo>
                    <a:pt x="207433" y="108039"/>
                    <a:pt x="229658" y="81581"/>
                    <a:pt x="251883" y="60414"/>
                  </a:cubicBezTo>
                  <a:cubicBezTo>
                    <a:pt x="274108" y="39247"/>
                    <a:pt x="294216" y="14186"/>
                    <a:pt x="315383" y="5381"/>
                  </a:cubicBezTo>
                  <a:cubicBezTo>
                    <a:pt x="336550" y="-3424"/>
                    <a:pt x="360186" y="-519"/>
                    <a:pt x="378883" y="7584"/>
                  </a:cubicBezTo>
                  <a:cubicBezTo>
                    <a:pt x="397580" y="15687"/>
                    <a:pt x="408517" y="33560"/>
                    <a:pt x="427567" y="53999"/>
                  </a:cubicBezTo>
                  <a:cubicBezTo>
                    <a:pt x="446617" y="74438"/>
                    <a:pt x="470254" y="105174"/>
                    <a:pt x="493184" y="130221"/>
                  </a:cubicBezTo>
                  <a:cubicBezTo>
                    <a:pt x="516114" y="155268"/>
                    <a:pt x="537633" y="178882"/>
                    <a:pt x="565150" y="204282"/>
                  </a:cubicBezTo>
                  <a:cubicBezTo>
                    <a:pt x="592667" y="229682"/>
                    <a:pt x="635000" y="257221"/>
                    <a:pt x="668867" y="2826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ECCEFD2A-C6F2-EB82-B099-44F0DDD80E80}"/>
              </a:ext>
            </a:extLst>
          </p:cNvPr>
          <p:cNvSpPr/>
          <p:nvPr/>
        </p:nvSpPr>
        <p:spPr>
          <a:xfrm rot="10800000">
            <a:off x="3513609" y="3865901"/>
            <a:ext cx="158754" cy="14459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228DC0A-E4FB-90E3-B228-D0B2E8076B91}"/>
              </a:ext>
            </a:extLst>
          </p:cNvPr>
          <p:cNvSpPr/>
          <p:nvPr/>
        </p:nvSpPr>
        <p:spPr>
          <a:xfrm rot="10800000">
            <a:off x="3908262" y="4414084"/>
            <a:ext cx="158754" cy="144599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327540B5-21E1-DFD6-728F-13CBB68D2D28}"/>
              </a:ext>
            </a:extLst>
          </p:cNvPr>
          <p:cNvSpPr/>
          <p:nvPr/>
        </p:nvSpPr>
        <p:spPr>
          <a:xfrm rot="10800000">
            <a:off x="9663458" y="4038508"/>
            <a:ext cx="158754" cy="14459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67" name="!!Straight Arrow Connector 22">
            <a:extLst>
              <a:ext uri="{FF2B5EF4-FFF2-40B4-BE49-F238E27FC236}">
                <a16:creationId xmlns:a16="http://schemas.microsoft.com/office/drawing/2014/main" id="{EEA01A96-3615-8779-697D-13EB8D0F77A8}"/>
              </a:ext>
            </a:extLst>
          </p:cNvPr>
          <p:cNvCxnSpPr>
            <a:cxnSpLocks/>
          </p:cNvCxnSpPr>
          <p:nvPr/>
        </p:nvCxnSpPr>
        <p:spPr>
          <a:xfrm>
            <a:off x="3420508" y="4200927"/>
            <a:ext cx="326217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!!Straight Arrow Connector 22">
            <a:extLst>
              <a:ext uri="{FF2B5EF4-FFF2-40B4-BE49-F238E27FC236}">
                <a16:creationId xmlns:a16="http://schemas.microsoft.com/office/drawing/2014/main" id="{C7407ABE-87E5-B2C2-D88A-A40A39B9A11F}"/>
              </a:ext>
            </a:extLst>
          </p:cNvPr>
          <p:cNvCxnSpPr>
            <a:cxnSpLocks/>
          </p:cNvCxnSpPr>
          <p:nvPr/>
        </p:nvCxnSpPr>
        <p:spPr>
          <a:xfrm>
            <a:off x="9463284" y="4348893"/>
            <a:ext cx="5581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2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-2.22222E-6 L -0.01341 -0.1643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821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-4.07407E-6 L 0.03242 0.08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400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-1.48148E-6 L -0.01341 -0.1673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838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1.85185E-6 L -0.01341 -0.1673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838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11111E-6 L -0.01641 -0.15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-791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4.44444E-6 L 0.02656 0.0342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1713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113" grpId="0"/>
      <p:bldP spid="114" grpId="0"/>
      <p:bldP spid="30" grpId="0"/>
      <p:bldP spid="31" grpId="0"/>
      <p:bldP spid="46" grpId="0" animBg="1"/>
      <p:bldP spid="48" grpId="0" animBg="1"/>
      <p:bldP spid="61" grpId="0" animBg="1"/>
      <p:bldP spid="61" grpId="1" animBg="1"/>
      <p:bldP spid="61" grpId="2" animBg="1"/>
      <p:bldP spid="62" grpId="0" animBg="1"/>
      <p:bldP spid="65" grpId="0" animBg="1"/>
      <p:bldP spid="6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Impact on DL/UL Channel Reciprocity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9140A-D95D-6ECA-769F-5A37A5B98397}"/>
              </a:ext>
            </a:extLst>
          </p:cNvPr>
          <p:cNvSpPr txBox="1"/>
          <p:nvPr/>
        </p:nvSpPr>
        <p:spPr>
          <a:xfrm>
            <a:off x="958543" y="1360834"/>
            <a:ext cx="1027491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cs typeface="Arial" panose="020B0604020202020204" pitchFamily="34" charset="0"/>
              </a:rPr>
              <a:t>Incident a</a:t>
            </a:r>
            <a:r>
              <a:rPr lang="en-US" sz="2200" dirty="0">
                <a:cs typeface="Arial" panose="020B0604020202020204" pitchFamily="34" charset="0"/>
              </a:rPr>
              <a:t>ngle dependency of scattering results in non-reciprocal DL/UL channels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Adds overhead to beam search procedure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719037-850C-7A6F-FFF4-2F7B1BB0DA79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84BFD06-2158-44F7-5175-79F9F9724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45314618-ED82-5093-8019-B3B2796B3736}"/>
              </a:ext>
            </a:extLst>
          </p:cNvPr>
          <p:cNvSpPr txBox="1"/>
          <p:nvPr/>
        </p:nvSpPr>
        <p:spPr>
          <a:xfrm>
            <a:off x="2652112" y="5149685"/>
            <a:ext cx="1386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cs typeface="Arial" panose="020B0604020202020204" pitchFamily="34" charset="0"/>
              </a:rPr>
              <a:t>Downlink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54A123E-6C55-1793-E0F2-8CF2D29880CA}"/>
              </a:ext>
            </a:extLst>
          </p:cNvPr>
          <p:cNvSpPr/>
          <p:nvPr/>
        </p:nvSpPr>
        <p:spPr>
          <a:xfrm rot="10800000">
            <a:off x="1971083" y="2918432"/>
            <a:ext cx="2645854" cy="87136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F6FE9F8-9684-9693-C25E-EEB01D763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5" y="4396724"/>
            <a:ext cx="630738" cy="68316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37AE2A1-406F-F149-8368-6FFF2B30709D}"/>
              </a:ext>
            </a:extLst>
          </p:cNvPr>
          <p:cNvSpPr/>
          <p:nvPr/>
        </p:nvSpPr>
        <p:spPr>
          <a:xfrm rot="1042452">
            <a:off x="1864642" y="3552980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66262-918E-59D7-23A2-753B7DE2B40B}"/>
              </a:ext>
            </a:extLst>
          </p:cNvPr>
          <p:cNvSpPr/>
          <p:nvPr/>
        </p:nvSpPr>
        <p:spPr>
          <a:xfrm rot="4340609">
            <a:off x="2166391" y="3858991"/>
            <a:ext cx="18593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chemeClr val="accent1">
                  <a:lumMod val="40000"/>
                  <a:lumOff val="6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8F6ECA-BA94-3DA0-85CF-8D742D74E75D}"/>
              </a:ext>
            </a:extLst>
          </p:cNvPr>
          <p:cNvSpPr/>
          <p:nvPr/>
        </p:nvSpPr>
        <p:spPr>
          <a:xfrm rot="3492586">
            <a:off x="2125505" y="3748593"/>
            <a:ext cx="172976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2E7D90-333E-8916-92E3-42A5CBFEBF7F}"/>
              </a:ext>
            </a:extLst>
          </p:cNvPr>
          <p:cNvSpPr/>
          <p:nvPr/>
        </p:nvSpPr>
        <p:spPr>
          <a:xfrm rot="1870991">
            <a:off x="1960649" y="3602312"/>
            <a:ext cx="17529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A12C397-AF7E-3CEB-3FAB-B6F86F2AF5BA}"/>
              </a:ext>
            </a:extLst>
          </p:cNvPr>
          <p:cNvSpPr/>
          <p:nvPr/>
        </p:nvSpPr>
        <p:spPr>
          <a:xfrm rot="2725180">
            <a:off x="2051733" y="3665398"/>
            <a:ext cx="17301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89987246-D351-2989-6747-C02D5CED1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7668" y="4396723"/>
            <a:ext cx="630739" cy="68317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105FCFD-52DD-95A8-0B09-A69CFB023705}"/>
              </a:ext>
            </a:extLst>
          </p:cNvPr>
          <p:cNvSpPr/>
          <p:nvPr/>
        </p:nvSpPr>
        <p:spPr>
          <a:xfrm rot="17242452">
            <a:off x="4577724" y="3878941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CD6D8C8-27F0-8D0F-061D-9CFD49D14E5B}"/>
              </a:ext>
            </a:extLst>
          </p:cNvPr>
          <p:cNvSpPr/>
          <p:nvPr/>
        </p:nvSpPr>
        <p:spPr>
          <a:xfrm rot="20540609">
            <a:off x="4875592" y="3569049"/>
            <a:ext cx="18593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FBA294C-929C-040F-79FF-82998063B199}"/>
              </a:ext>
            </a:extLst>
          </p:cNvPr>
          <p:cNvSpPr/>
          <p:nvPr/>
        </p:nvSpPr>
        <p:spPr>
          <a:xfrm rot="19692586">
            <a:off x="4771674" y="3616415"/>
            <a:ext cx="172976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BD5702F-4BA9-F707-A560-C0BEBBAE0D5F}"/>
              </a:ext>
            </a:extLst>
          </p:cNvPr>
          <p:cNvSpPr/>
          <p:nvPr/>
        </p:nvSpPr>
        <p:spPr>
          <a:xfrm rot="18925180">
            <a:off x="4688459" y="3690167"/>
            <a:ext cx="17301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FAAADC3-5187-F313-4B94-C1E209F5D6A3}"/>
              </a:ext>
            </a:extLst>
          </p:cNvPr>
          <p:cNvSpPr/>
          <p:nvPr/>
        </p:nvSpPr>
        <p:spPr>
          <a:xfrm rot="18070991">
            <a:off x="4624233" y="3780111"/>
            <a:ext cx="17529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CD638E-A57D-6B96-BA42-06651AC163D3}"/>
              </a:ext>
            </a:extLst>
          </p:cNvPr>
          <p:cNvGrpSpPr/>
          <p:nvPr/>
        </p:nvGrpSpPr>
        <p:grpSpPr>
          <a:xfrm rot="15711427">
            <a:off x="2522879" y="2983188"/>
            <a:ext cx="684436" cy="864951"/>
            <a:chOff x="2423300" y="152049"/>
            <a:chExt cx="2399784" cy="2838688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775E782-9ED4-AA30-EB60-7A4DA58B2654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0" y="152049"/>
              <a:ext cx="1254759" cy="1480282"/>
            </a:xfrm>
            <a:prstGeom prst="straightConnector1">
              <a:avLst/>
            </a:prstGeom>
            <a:ln w="63500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12DB4E0-CB17-A7BA-89FD-4B4EC1CC6EFC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5" y="1510455"/>
              <a:ext cx="1254759" cy="1480282"/>
            </a:xfrm>
            <a:prstGeom prst="straightConnector1">
              <a:avLst/>
            </a:prstGeom>
            <a:ln w="63500">
              <a:solidFill>
                <a:schemeClr val="accent6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B77DC3C-EAB9-F7DF-AAA6-57F0962AE9DC}"/>
              </a:ext>
            </a:extLst>
          </p:cNvPr>
          <p:cNvCxnSpPr>
            <a:cxnSpLocks/>
          </p:cNvCxnSpPr>
          <p:nvPr/>
        </p:nvCxnSpPr>
        <p:spPr>
          <a:xfrm>
            <a:off x="3216066" y="3012574"/>
            <a:ext cx="1071930" cy="965358"/>
          </a:xfrm>
          <a:prstGeom prst="straightConnector1">
            <a:avLst/>
          </a:prstGeom>
          <a:ln w="635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D9AF59A-4018-F58C-9D8F-BCDEF26E0FDD}"/>
              </a:ext>
            </a:extLst>
          </p:cNvPr>
          <p:cNvSpPr/>
          <p:nvPr/>
        </p:nvSpPr>
        <p:spPr>
          <a:xfrm rot="10800000">
            <a:off x="7379877" y="2918432"/>
            <a:ext cx="2645854" cy="87136"/>
          </a:xfrm>
          <a:custGeom>
            <a:avLst/>
            <a:gdLst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3825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77296 w 5697636"/>
              <a:gd name="connsiteY17" fmla="*/ 271780 h 1374140"/>
              <a:gd name="connsiteX18" fmla="*/ 3038256 w 5697636"/>
              <a:gd name="connsiteY18" fmla="*/ 57150 h 1374140"/>
              <a:gd name="connsiteX19" fmla="*/ 3279556 w 5697636"/>
              <a:gd name="connsiteY19" fmla="*/ 406400 h 1374140"/>
              <a:gd name="connsiteX20" fmla="*/ 3315116 w 5697636"/>
              <a:gd name="connsiteY20" fmla="*/ 226060 h 1374140"/>
              <a:gd name="connsiteX21" fmla="*/ 348021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32336 w 5697636"/>
              <a:gd name="connsiteY25" fmla="*/ 35306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65456 w 5697636"/>
              <a:gd name="connsiteY29" fmla="*/ 426720 h 1374140"/>
              <a:gd name="connsiteX30" fmla="*/ 4976276 w 5697636"/>
              <a:gd name="connsiteY30" fmla="*/ 259080 h 1374140"/>
              <a:gd name="connsiteX31" fmla="*/ 5105816 w 5697636"/>
              <a:gd name="connsiteY31" fmla="*/ 1524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97180 h 1427480"/>
              <a:gd name="connsiteX1" fmla="*/ 234096 w 5697636"/>
              <a:gd name="connsiteY1" fmla="*/ 134620 h 1427480"/>
              <a:gd name="connsiteX2" fmla="*/ 523656 w 5697636"/>
              <a:gd name="connsiteY2" fmla="*/ 406400 h 1427480"/>
              <a:gd name="connsiteX3" fmla="*/ 648116 w 5697636"/>
              <a:gd name="connsiteY3" fmla="*/ 414020 h 1427480"/>
              <a:gd name="connsiteX4" fmla="*/ 714156 w 5697636"/>
              <a:gd name="connsiteY4" fmla="*/ 396240 h 1427480"/>
              <a:gd name="connsiteX5" fmla="*/ 790356 w 5697636"/>
              <a:gd name="connsiteY5" fmla="*/ 241300 h 1427480"/>
              <a:gd name="connsiteX6" fmla="*/ 935136 w 5697636"/>
              <a:gd name="connsiteY6" fmla="*/ 289560 h 1427480"/>
              <a:gd name="connsiteX7" fmla="*/ 1112936 w 5697636"/>
              <a:gd name="connsiteY7" fmla="*/ 274320 h 1427480"/>
              <a:gd name="connsiteX8" fmla="*/ 1191676 w 5697636"/>
              <a:gd name="connsiteY8" fmla="*/ 81280 h 1427480"/>
              <a:gd name="connsiteX9" fmla="*/ 1344076 w 5697636"/>
              <a:gd name="connsiteY9" fmla="*/ 104140 h 1427480"/>
              <a:gd name="connsiteX10" fmla="*/ 1455836 w 5697636"/>
              <a:gd name="connsiteY10" fmla="*/ 215900 h 1427480"/>
              <a:gd name="connsiteX11" fmla="*/ 1692056 w 5697636"/>
              <a:gd name="connsiteY11" fmla="*/ 287020 h 1427480"/>
              <a:gd name="connsiteX12" fmla="*/ 2070516 w 5697636"/>
              <a:gd name="connsiteY12" fmla="*/ 325120 h 1427480"/>
              <a:gd name="connsiteX13" fmla="*/ 2088296 w 5697636"/>
              <a:gd name="connsiteY13" fmla="*/ 220980 h 1427480"/>
              <a:gd name="connsiteX14" fmla="*/ 2266096 w 5697636"/>
              <a:gd name="connsiteY14" fmla="*/ 137160 h 1427480"/>
              <a:gd name="connsiteX15" fmla="*/ 2558196 w 5697636"/>
              <a:gd name="connsiteY15" fmla="*/ 261620 h 1427480"/>
              <a:gd name="connsiteX16" fmla="*/ 2672496 w 5697636"/>
              <a:gd name="connsiteY16" fmla="*/ 373380 h 1427480"/>
              <a:gd name="connsiteX17" fmla="*/ 2977296 w 5697636"/>
              <a:gd name="connsiteY17" fmla="*/ 325120 h 1427480"/>
              <a:gd name="connsiteX18" fmla="*/ 3053496 w 5697636"/>
              <a:gd name="connsiteY18" fmla="*/ 0 h 1427480"/>
              <a:gd name="connsiteX19" fmla="*/ 3279556 w 5697636"/>
              <a:gd name="connsiteY19" fmla="*/ 459740 h 1427480"/>
              <a:gd name="connsiteX20" fmla="*/ 3315116 w 5697636"/>
              <a:gd name="connsiteY20" fmla="*/ 279400 h 1427480"/>
              <a:gd name="connsiteX21" fmla="*/ 3480216 w 5697636"/>
              <a:gd name="connsiteY21" fmla="*/ 198120 h 1427480"/>
              <a:gd name="connsiteX22" fmla="*/ 3574196 w 5697636"/>
              <a:gd name="connsiteY22" fmla="*/ 76200 h 1427480"/>
              <a:gd name="connsiteX23" fmla="*/ 3594516 w 5697636"/>
              <a:gd name="connsiteY23" fmla="*/ 53340 h 1427480"/>
              <a:gd name="connsiteX24" fmla="*/ 3772316 w 5697636"/>
              <a:gd name="connsiteY24" fmla="*/ 274320 h 1427480"/>
              <a:gd name="connsiteX25" fmla="*/ 3932336 w 5697636"/>
              <a:gd name="connsiteY25" fmla="*/ 406400 h 1427480"/>
              <a:gd name="connsiteX26" fmla="*/ 4173636 w 5697636"/>
              <a:gd name="connsiteY26" fmla="*/ 223520 h 1427480"/>
              <a:gd name="connsiteX27" fmla="*/ 4392076 w 5697636"/>
              <a:gd name="connsiteY27" fmla="*/ 137160 h 1427480"/>
              <a:gd name="connsiteX28" fmla="*/ 4625756 w 5697636"/>
              <a:gd name="connsiteY28" fmla="*/ 269240 h 1427480"/>
              <a:gd name="connsiteX29" fmla="*/ 4765456 w 5697636"/>
              <a:gd name="connsiteY29" fmla="*/ 480060 h 1427480"/>
              <a:gd name="connsiteX30" fmla="*/ 4976276 w 5697636"/>
              <a:gd name="connsiteY30" fmla="*/ 312420 h 1427480"/>
              <a:gd name="connsiteX31" fmla="*/ 5105816 w 5697636"/>
              <a:gd name="connsiteY31" fmla="*/ 68580 h 1427480"/>
              <a:gd name="connsiteX32" fmla="*/ 5220116 w 5697636"/>
              <a:gd name="connsiteY32" fmla="*/ 132080 h 1427480"/>
              <a:gd name="connsiteX33" fmla="*/ 5245516 w 5697636"/>
              <a:gd name="connsiteY33" fmla="*/ 152400 h 1427480"/>
              <a:gd name="connsiteX34" fmla="*/ 5481736 w 5697636"/>
              <a:gd name="connsiteY34" fmla="*/ 439420 h 1427480"/>
              <a:gd name="connsiteX35" fmla="*/ 5682396 w 5697636"/>
              <a:gd name="connsiteY35" fmla="*/ 365760 h 1427480"/>
              <a:gd name="connsiteX36" fmla="*/ 5697636 w 5697636"/>
              <a:gd name="connsiteY36" fmla="*/ 1427480 h 1427480"/>
              <a:gd name="connsiteX37" fmla="*/ 2956 w 5697636"/>
              <a:gd name="connsiteY37" fmla="*/ 1427480 h 1427480"/>
              <a:gd name="connsiteX38" fmla="*/ 10576 w 5697636"/>
              <a:gd name="connsiteY38" fmla="*/ 297180 h 1427480"/>
              <a:gd name="connsiteX0" fmla="*/ 10576 w 5697636"/>
              <a:gd name="connsiteY0" fmla="*/ 298433 h 1428733"/>
              <a:gd name="connsiteX1" fmla="*/ 234096 w 5697636"/>
              <a:gd name="connsiteY1" fmla="*/ 135873 h 1428733"/>
              <a:gd name="connsiteX2" fmla="*/ 523656 w 5697636"/>
              <a:gd name="connsiteY2" fmla="*/ 407653 h 1428733"/>
              <a:gd name="connsiteX3" fmla="*/ 648116 w 5697636"/>
              <a:gd name="connsiteY3" fmla="*/ 415273 h 1428733"/>
              <a:gd name="connsiteX4" fmla="*/ 714156 w 5697636"/>
              <a:gd name="connsiteY4" fmla="*/ 397493 h 1428733"/>
              <a:gd name="connsiteX5" fmla="*/ 790356 w 5697636"/>
              <a:gd name="connsiteY5" fmla="*/ 242553 h 1428733"/>
              <a:gd name="connsiteX6" fmla="*/ 935136 w 5697636"/>
              <a:gd name="connsiteY6" fmla="*/ 290813 h 1428733"/>
              <a:gd name="connsiteX7" fmla="*/ 1112936 w 5697636"/>
              <a:gd name="connsiteY7" fmla="*/ 275573 h 1428733"/>
              <a:gd name="connsiteX8" fmla="*/ 1191676 w 5697636"/>
              <a:gd name="connsiteY8" fmla="*/ 82533 h 1428733"/>
              <a:gd name="connsiteX9" fmla="*/ 1344076 w 5697636"/>
              <a:gd name="connsiteY9" fmla="*/ 105393 h 1428733"/>
              <a:gd name="connsiteX10" fmla="*/ 1455836 w 5697636"/>
              <a:gd name="connsiteY10" fmla="*/ 217153 h 1428733"/>
              <a:gd name="connsiteX11" fmla="*/ 1692056 w 5697636"/>
              <a:gd name="connsiteY11" fmla="*/ 288273 h 1428733"/>
              <a:gd name="connsiteX12" fmla="*/ 2070516 w 5697636"/>
              <a:gd name="connsiteY12" fmla="*/ 326373 h 1428733"/>
              <a:gd name="connsiteX13" fmla="*/ 2088296 w 5697636"/>
              <a:gd name="connsiteY13" fmla="*/ 222233 h 1428733"/>
              <a:gd name="connsiteX14" fmla="*/ 2266096 w 5697636"/>
              <a:gd name="connsiteY14" fmla="*/ 138413 h 1428733"/>
              <a:gd name="connsiteX15" fmla="*/ 2558196 w 5697636"/>
              <a:gd name="connsiteY15" fmla="*/ 262873 h 1428733"/>
              <a:gd name="connsiteX16" fmla="*/ 2672496 w 5697636"/>
              <a:gd name="connsiteY16" fmla="*/ 374633 h 1428733"/>
              <a:gd name="connsiteX17" fmla="*/ 2977296 w 5697636"/>
              <a:gd name="connsiteY17" fmla="*/ 326373 h 1428733"/>
              <a:gd name="connsiteX18" fmla="*/ 3053496 w 5697636"/>
              <a:gd name="connsiteY18" fmla="*/ 1253 h 1428733"/>
              <a:gd name="connsiteX19" fmla="*/ 3279556 w 5697636"/>
              <a:gd name="connsiteY19" fmla="*/ 460993 h 1428733"/>
              <a:gd name="connsiteX20" fmla="*/ 3315116 w 5697636"/>
              <a:gd name="connsiteY20" fmla="*/ 280653 h 1428733"/>
              <a:gd name="connsiteX21" fmla="*/ 3480216 w 5697636"/>
              <a:gd name="connsiteY21" fmla="*/ 199373 h 1428733"/>
              <a:gd name="connsiteX22" fmla="*/ 3574196 w 5697636"/>
              <a:gd name="connsiteY22" fmla="*/ 77453 h 1428733"/>
              <a:gd name="connsiteX23" fmla="*/ 3594516 w 5697636"/>
              <a:gd name="connsiteY23" fmla="*/ 54593 h 1428733"/>
              <a:gd name="connsiteX24" fmla="*/ 3772316 w 5697636"/>
              <a:gd name="connsiteY24" fmla="*/ 275573 h 1428733"/>
              <a:gd name="connsiteX25" fmla="*/ 3932336 w 5697636"/>
              <a:gd name="connsiteY25" fmla="*/ 407653 h 1428733"/>
              <a:gd name="connsiteX26" fmla="*/ 4173636 w 5697636"/>
              <a:gd name="connsiteY26" fmla="*/ 224773 h 1428733"/>
              <a:gd name="connsiteX27" fmla="*/ 4392076 w 5697636"/>
              <a:gd name="connsiteY27" fmla="*/ 138413 h 1428733"/>
              <a:gd name="connsiteX28" fmla="*/ 4625756 w 5697636"/>
              <a:gd name="connsiteY28" fmla="*/ 270493 h 1428733"/>
              <a:gd name="connsiteX29" fmla="*/ 4765456 w 5697636"/>
              <a:gd name="connsiteY29" fmla="*/ 481313 h 1428733"/>
              <a:gd name="connsiteX30" fmla="*/ 4976276 w 5697636"/>
              <a:gd name="connsiteY30" fmla="*/ 313673 h 1428733"/>
              <a:gd name="connsiteX31" fmla="*/ 5105816 w 5697636"/>
              <a:gd name="connsiteY31" fmla="*/ 69833 h 1428733"/>
              <a:gd name="connsiteX32" fmla="*/ 5220116 w 5697636"/>
              <a:gd name="connsiteY32" fmla="*/ 133333 h 1428733"/>
              <a:gd name="connsiteX33" fmla="*/ 5245516 w 5697636"/>
              <a:gd name="connsiteY33" fmla="*/ 153653 h 1428733"/>
              <a:gd name="connsiteX34" fmla="*/ 5481736 w 5697636"/>
              <a:gd name="connsiteY34" fmla="*/ 440673 h 1428733"/>
              <a:gd name="connsiteX35" fmla="*/ 5682396 w 5697636"/>
              <a:gd name="connsiteY35" fmla="*/ 367013 h 1428733"/>
              <a:gd name="connsiteX36" fmla="*/ 5697636 w 5697636"/>
              <a:gd name="connsiteY36" fmla="*/ 1428733 h 1428733"/>
              <a:gd name="connsiteX37" fmla="*/ 2956 w 5697636"/>
              <a:gd name="connsiteY37" fmla="*/ 1428733 h 1428733"/>
              <a:gd name="connsiteX38" fmla="*/ 10576 w 5697636"/>
              <a:gd name="connsiteY38" fmla="*/ 298433 h 1428733"/>
              <a:gd name="connsiteX0" fmla="*/ 10576 w 5697636"/>
              <a:gd name="connsiteY0" fmla="*/ 299101 h 1429401"/>
              <a:gd name="connsiteX1" fmla="*/ 234096 w 5697636"/>
              <a:gd name="connsiteY1" fmla="*/ 136541 h 1429401"/>
              <a:gd name="connsiteX2" fmla="*/ 523656 w 5697636"/>
              <a:gd name="connsiteY2" fmla="*/ 408321 h 1429401"/>
              <a:gd name="connsiteX3" fmla="*/ 648116 w 5697636"/>
              <a:gd name="connsiteY3" fmla="*/ 415941 h 1429401"/>
              <a:gd name="connsiteX4" fmla="*/ 714156 w 5697636"/>
              <a:gd name="connsiteY4" fmla="*/ 398161 h 1429401"/>
              <a:gd name="connsiteX5" fmla="*/ 790356 w 5697636"/>
              <a:gd name="connsiteY5" fmla="*/ 243221 h 1429401"/>
              <a:gd name="connsiteX6" fmla="*/ 935136 w 5697636"/>
              <a:gd name="connsiteY6" fmla="*/ 291481 h 1429401"/>
              <a:gd name="connsiteX7" fmla="*/ 1112936 w 5697636"/>
              <a:gd name="connsiteY7" fmla="*/ 276241 h 1429401"/>
              <a:gd name="connsiteX8" fmla="*/ 1191676 w 5697636"/>
              <a:gd name="connsiteY8" fmla="*/ 83201 h 1429401"/>
              <a:gd name="connsiteX9" fmla="*/ 1344076 w 5697636"/>
              <a:gd name="connsiteY9" fmla="*/ 106061 h 1429401"/>
              <a:gd name="connsiteX10" fmla="*/ 1455836 w 5697636"/>
              <a:gd name="connsiteY10" fmla="*/ 217821 h 1429401"/>
              <a:gd name="connsiteX11" fmla="*/ 1692056 w 5697636"/>
              <a:gd name="connsiteY11" fmla="*/ 288941 h 1429401"/>
              <a:gd name="connsiteX12" fmla="*/ 2070516 w 5697636"/>
              <a:gd name="connsiteY12" fmla="*/ 327041 h 1429401"/>
              <a:gd name="connsiteX13" fmla="*/ 2088296 w 5697636"/>
              <a:gd name="connsiteY13" fmla="*/ 222901 h 1429401"/>
              <a:gd name="connsiteX14" fmla="*/ 2266096 w 5697636"/>
              <a:gd name="connsiteY14" fmla="*/ 139081 h 1429401"/>
              <a:gd name="connsiteX15" fmla="*/ 2558196 w 5697636"/>
              <a:gd name="connsiteY15" fmla="*/ 263541 h 1429401"/>
              <a:gd name="connsiteX16" fmla="*/ 2672496 w 5697636"/>
              <a:gd name="connsiteY16" fmla="*/ 375301 h 1429401"/>
              <a:gd name="connsiteX17" fmla="*/ 2920146 w 5697636"/>
              <a:gd name="connsiteY17" fmla="*/ 300371 h 1429401"/>
              <a:gd name="connsiteX18" fmla="*/ 3053496 w 5697636"/>
              <a:gd name="connsiteY18" fmla="*/ 1921 h 1429401"/>
              <a:gd name="connsiteX19" fmla="*/ 3279556 w 5697636"/>
              <a:gd name="connsiteY19" fmla="*/ 461661 h 1429401"/>
              <a:gd name="connsiteX20" fmla="*/ 3315116 w 5697636"/>
              <a:gd name="connsiteY20" fmla="*/ 281321 h 1429401"/>
              <a:gd name="connsiteX21" fmla="*/ 3480216 w 5697636"/>
              <a:gd name="connsiteY21" fmla="*/ 200041 h 1429401"/>
              <a:gd name="connsiteX22" fmla="*/ 3574196 w 5697636"/>
              <a:gd name="connsiteY22" fmla="*/ 78121 h 1429401"/>
              <a:gd name="connsiteX23" fmla="*/ 3594516 w 5697636"/>
              <a:gd name="connsiteY23" fmla="*/ 55261 h 1429401"/>
              <a:gd name="connsiteX24" fmla="*/ 3772316 w 5697636"/>
              <a:gd name="connsiteY24" fmla="*/ 276241 h 1429401"/>
              <a:gd name="connsiteX25" fmla="*/ 3932336 w 5697636"/>
              <a:gd name="connsiteY25" fmla="*/ 408321 h 1429401"/>
              <a:gd name="connsiteX26" fmla="*/ 4173636 w 5697636"/>
              <a:gd name="connsiteY26" fmla="*/ 225441 h 1429401"/>
              <a:gd name="connsiteX27" fmla="*/ 4392076 w 5697636"/>
              <a:gd name="connsiteY27" fmla="*/ 139081 h 1429401"/>
              <a:gd name="connsiteX28" fmla="*/ 4625756 w 5697636"/>
              <a:gd name="connsiteY28" fmla="*/ 271161 h 1429401"/>
              <a:gd name="connsiteX29" fmla="*/ 4765456 w 5697636"/>
              <a:gd name="connsiteY29" fmla="*/ 481981 h 1429401"/>
              <a:gd name="connsiteX30" fmla="*/ 4976276 w 5697636"/>
              <a:gd name="connsiteY30" fmla="*/ 314341 h 1429401"/>
              <a:gd name="connsiteX31" fmla="*/ 5105816 w 5697636"/>
              <a:gd name="connsiteY31" fmla="*/ 70501 h 1429401"/>
              <a:gd name="connsiteX32" fmla="*/ 5220116 w 5697636"/>
              <a:gd name="connsiteY32" fmla="*/ 134001 h 1429401"/>
              <a:gd name="connsiteX33" fmla="*/ 5245516 w 5697636"/>
              <a:gd name="connsiteY33" fmla="*/ 154321 h 1429401"/>
              <a:gd name="connsiteX34" fmla="*/ 5481736 w 5697636"/>
              <a:gd name="connsiteY34" fmla="*/ 441341 h 1429401"/>
              <a:gd name="connsiteX35" fmla="*/ 5682396 w 5697636"/>
              <a:gd name="connsiteY35" fmla="*/ 367681 h 1429401"/>
              <a:gd name="connsiteX36" fmla="*/ 5697636 w 5697636"/>
              <a:gd name="connsiteY36" fmla="*/ 1429401 h 1429401"/>
              <a:gd name="connsiteX37" fmla="*/ 2956 w 5697636"/>
              <a:gd name="connsiteY37" fmla="*/ 1429401 h 1429401"/>
              <a:gd name="connsiteX38" fmla="*/ 10576 w 5697636"/>
              <a:gd name="connsiteY38" fmla="*/ 299101 h 1429401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8021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65456 w 5697636"/>
              <a:gd name="connsiteY29" fmla="*/ 4809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05816 w 5697636"/>
              <a:gd name="connsiteY31" fmla="*/ 6949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32336 w 5697636"/>
              <a:gd name="connsiteY25" fmla="*/ 40731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8090 h 1428390"/>
              <a:gd name="connsiteX1" fmla="*/ 234096 w 5697636"/>
              <a:gd name="connsiteY1" fmla="*/ 135530 h 1428390"/>
              <a:gd name="connsiteX2" fmla="*/ 523656 w 5697636"/>
              <a:gd name="connsiteY2" fmla="*/ 407310 h 1428390"/>
              <a:gd name="connsiteX3" fmla="*/ 648116 w 5697636"/>
              <a:gd name="connsiteY3" fmla="*/ 414930 h 1428390"/>
              <a:gd name="connsiteX4" fmla="*/ 714156 w 5697636"/>
              <a:gd name="connsiteY4" fmla="*/ 397150 h 1428390"/>
              <a:gd name="connsiteX5" fmla="*/ 790356 w 5697636"/>
              <a:gd name="connsiteY5" fmla="*/ 242210 h 1428390"/>
              <a:gd name="connsiteX6" fmla="*/ 935136 w 5697636"/>
              <a:gd name="connsiteY6" fmla="*/ 290470 h 1428390"/>
              <a:gd name="connsiteX7" fmla="*/ 1112936 w 5697636"/>
              <a:gd name="connsiteY7" fmla="*/ 275230 h 1428390"/>
              <a:gd name="connsiteX8" fmla="*/ 1191676 w 5697636"/>
              <a:gd name="connsiteY8" fmla="*/ 82190 h 1428390"/>
              <a:gd name="connsiteX9" fmla="*/ 1344076 w 5697636"/>
              <a:gd name="connsiteY9" fmla="*/ 105050 h 1428390"/>
              <a:gd name="connsiteX10" fmla="*/ 1455836 w 5697636"/>
              <a:gd name="connsiteY10" fmla="*/ 216810 h 1428390"/>
              <a:gd name="connsiteX11" fmla="*/ 1692056 w 5697636"/>
              <a:gd name="connsiteY11" fmla="*/ 287930 h 1428390"/>
              <a:gd name="connsiteX12" fmla="*/ 2070516 w 5697636"/>
              <a:gd name="connsiteY12" fmla="*/ 326030 h 1428390"/>
              <a:gd name="connsiteX13" fmla="*/ 2088296 w 5697636"/>
              <a:gd name="connsiteY13" fmla="*/ 221890 h 1428390"/>
              <a:gd name="connsiteX14" fmla="*/ 2266096 w 5697636"/>
              <a:gd name="connsiteY14" fmla="*/ 138070 h 1428390"/>
              <a:gd name="connsiteX15" fmla="*/ 2558196 w 5697636"/>
              <a:gd name="connsiteY15" fmla="*/ 262530 h 1428390"/>
              <a:gd name="connsiteX16" fmla="*/ 2672496 w 5697636"/>
              <a:gd name="connsiteY16" fmla="*/ 374290 h 1428390"/>
              <a:gd name="connsiteX17" fmla="*/ 2920146 w 5697636"/>
              <a:gd name="connsiteY17" fmla="*/ 299360 h 1428390"/>
              <a:gd name="connsiteX18" fmla="*/ 3053496 w 5697636"/>
              <a:gd name="connsiteY18" fmla="*/ 910 h 1428390"/>
              <a:gd name="connsiteX19" fmla="*/ 3264316 w 5697636"/>
              <a:gd name="connsiteY19" fmla="*/ 407310 h 1428390"/>
              <a:gd name="connsiteX20" fmla="*/ 3315116 w 5697636"/>
              <a:gd name="connsiteY20" fmla="*/ 280310 h 1428390"/>
              <a:gd name="connsiteX21" fmla="*/ 3495456 w 5697636"/>
              <a:gd name="connsiteY21" fmla="*/ 199030 h 1428390"/>
              <a:gd name="connsiteX22" fmla="*/ 3574196 w 5697636"/>
              <a:gd name="connsiteY22" fmla="*/ 77110 h 1428390"/>
              <a:gd name="connsiteX23" fmla="*/ 3594516 w 5697636"/>
              <a:gd name="connsiteY23" fmla="*/ 54250 h 1428390"/>
              <a:gd name="connsiteX24" fmla="*/ 3772316 w 5697636"/>
              <a:gd name="connsiteY24" fmla="*/ 275230 h 1428390"/>
              <a:gd name="connsiteX25" fmla="*/ 3951386 w 5697636"/>
              <a:gd name="connsiteY25" fmla="*/ 315870 h 1428390"/>
              <a:gd name="connsiteX26" fmla="*/ 4173636 w 5697636"/>
              <a:gd name="connsiteY26" fmla="*/ 224430 h 1428390"/>
              <a:gd name="connsiteX27" fmla="*/ 4392076 w 5697636"/>
              <a:gd name="connsiteY27" fmla="*/ 138070 h 1428390"/>
              <a:gd name="connsiteX28" fmla="*/ 4625756 w 5697636"/>
              <a:gd name="connsiteY28" fmla="*/ 270150 h 1428390"/>
              <a:gd name="connsiteX29" fmla="*/ 4776886 w 5697636"/>
              <a:gd name="connsiteY29" fmla="*/ 404770 h 1428390"/>
              <a:gd name="connsiteX30" fmla="*/ 4976276 w 5697636"/>
              <a:gd name="connsiteY30" fmla="*/ 313330 h 1428390"/>
              <a:gd name="connsiteX31" fmla="*/ 5124866 w 5697636"/>
              <a:gd name="connsiteY31" fmla="*/ 119020 h 1428390"/>
              <a:gd name="connsiteX32" fmla="*/ 5220116 w 5697636"/>
              <a:gd name="connsiteY32" fmla="*/ 132990 h 1428390"/>
              <a:gd name="connsiteX33" fmla="*/ 5245516 w 5697636"/>
              <a:gd name="connsiteY33" fmla="*/ 153310 h 1428390"/>
              <a:gd name="connsiteX34" fmla="*/ 5481736 w 5697636"/>
              <a:gd name="connsiteY34" fmla="*/ 440330 h 1428390"/>
              <a:gd name="connsiteX35" fmla="*/ 5682396 w 5697636"/>
              <a:gd name="connsiteY35" fmla="*/ 366670 h 1428390"/>
              <a:gd name="connsiteX36" fmla="*/ 5697636 w 5697636"/>
              <a:gd name="connsiteY36" fmla="*/ 1428390 h 1428390"/>
              <a:gd name="connsiteX37" fmla="*/ 2956 w 5697636"/>
              <a:gd name="connsiteY37" fmla="*/ 1428390 h 1428390"/>
              <a:gd name="connsiteX38" fmla="*/ 10576 w 5697636"/>
              <a:gd name="connsiteY38" fmla="*/ 298090 h 1428390"/>
              <a:gd name="connsiteX0" fmla="*/ 10576 w 5697636"/>
              <a:gd name="connsiteY0" fmla="*/ 297339 h 1427639"/>
              <a:gd name="connsiteX1" fmla="*/ 234096 w 5697636"/>
              <a:gd name="connsiteY1" fmla="*/ 134779 h 1427639"/>
              <a:gd name="connsiteX2" fmla="*/ 523656 w 5697636"/>
              <a:gd name="connsiteY2" fmla="*/ 406559 h 1427639"/>
              <a:gd name="connsiteX3" fmla="*/ 648116 w 5697636"/>
              <a:gd name="connsiteY3" fmla="*/ 414179 h 1427639"/>
              <a:gd name="connsiteX4" fmla="*/ 714156 w 5697636"/>
              <a:gd name="connsiteY4" fmla="*/ 396399 h 1427639"/>
              <a:gd name="connsiteX5" fmla="*/ 790356 w 5697636"/>
              <a:gd name="connsiteY5" fmla="*/ 241459 h 1427639"/>
              <a:gd name="connsiteX6" fmla="*/ 935136 w 5697636"/>
              <a:gd name="connsiteY6" fmla="*/ 289719 h 1427639"/>
              <a:gd name="connsiteX7" fmla="*/ 1112936 w 5697636"/>
              <a:gd name="connsiteY7" fmla="*/ 274479 h 1427639"/>
              <a:gd name="connsiteX8" fmla="*/ 1191676 w 5697636"/>
              <a:gd name="connsiteY8" fmla="*/ 81439 h 1427639"/>
              <a:gd name="connsiteX9" fmla="*/ 1344076 w 5697636"/>
              <a:gd name="connsiteY9" fmla="*/ 104299 h 1427639"/>
              <a:gd name="connsiteX10" fmla="*/ 1455836 w 5697636"/>
              <a:gd name="connsiteY10" fmla="*/ 216059 h 1427639"/>
              <a:gd name="connsiteX11" fmla="*/ 1692056 w 5697636"/>
              <a:gd name="connsiteY11" fmla="*/ 287179 h 1427639"/>
              <a:gd name="connsiteX12" fmla="*/ 2070516 w 5697636"/>
              <a:gd name="connsiteY12" fmla="*/ 325279 h 1427639"/>
              <a:gd name="connsiteX13" fmla="*/ 2088296 w 5697636"/>
              <a:gd name="connsiteY13" fmla="*/ 221139 h 1427639"/>
              <a:gd name="connsiteX14" fmla="*/ 2266096 w 5697636"/>
              <a:gd name="connsiteY14" fmla="*/ 137319 h 1427639"/>
              <a:gd name="connsiteX15" fmla="*/ 2558196 w 5697636"/>
              <a:gd name="connsiteY15" fmla="*/ 261779 h 1427639"/>
              <a:gd name="connsiteX16" fmla="*/ 2672496 w 5697636"/>
              <a:gd name="connsiteY16" fmla="*/ 373539 h 1427639"/>
              <a:gd name="connsiteX17" fmla="*/ 2920146 w 5697636"/>
              <a:gd name="connsiteY17" fmla="*/ 298609 h 1427639"/>
              <a:gd name="connsiteX18" fmla="*/ 3053496 w 5697636"/>
              <a:gd name="connsiteY18" fmla="*/ 159 h 1427639"/>
              <a:gd name="connsiteX19" fmla="*/ 3195736 w 5697636"/>
              <a:gd name="connsiteY19" fmla="*/ 250349 h 1427639"/>
              <a:gd name="connsiteX20" fmla="*/ 3315116 w 5697636"/>
              <a:gd name="connsiteY20" fmla="*/ 279559 h 1427639"/>
              <a:gd name="connsiteX21" fmla="*/ 3495456 w 5697636"/>
              <a:gd name="connsiteY21" fmla="*/ 198279 h 1427639"/>
              <a:gd name="connsiteX22" fmla="*/ 3574196 w 5697636"/>
              <a:gd name="connsiteY22" fmla="*/ 76359 h 1427639"/>
              <a:gd name="connsiteX23" fmla="*/ 3594516 w 5697636"/>
              <a:gd name="connsiteY23" fmla="*/ 53499 h 1427639"/>
              <a:gd name="connsiteX24" fmla="*/ 3772316 w 5697636"/>
              <a:gd name="connsiteY24" fmla="*/ 274479 h 1427639"/>
              <a:gd name="connsiteX25" fmla="*/ 3951386 w 5697636"/>
              <a:gd name="connsiteY25" fmla="*/ 315119 h 1427639"/>
              <a:gd name="connsiteX26" fmla="*/ 4173636 w 5697636"/>
              <a:gd name="connsiteY26" fmla="*/ 223679 h 1427639"/>
              <a:gd name="connsiteX27" fmla="*/ 4392076 w 5697636"/>
              <a:gd name="connsiteY27" fmla="*/ 137319 h 1427639"/>
              <a:gd name="connsiteX28" fmla="*/ 4625756 w 5697636"/>
              <a:gd name="connsiteY28" fmla="*/ 269399 h 1427639"/>
              <a:gd name="connsiteX29" fmla="*/ 4776886 w 5697636"/>
              <a:gd name="connsiteY29" fmla="*/ 404019 h 1427639"/>
              <a:gd name="connsiteX30" fmla="*/ 4976276 w 5697636"/>
              <a:gd name="connsiteY30" fmla="*/ 312579 h 1427639"/>
              <a:gd name="connsiteX31" fmla="*/ 5124866 w 5697636"/>
              <a:gd name="connsiteY31" fmla="*/ 118269 h 1427639"/>
              <a:gd name="connsiteX32" fmla="*/ 5220116 w 5697636"/>
              <a:gd name="connsiteY32" fmla="*/ 132239 h 1427639"/>
              <a:gd name="connsiteX33" fmla="*/ 5245516 w 5697636"/>
              <a:gd name="connsiteY33" fmla="*/ 152559 h 1427639"/>
              <a:gd name="connsiteX34" fmla="*/ 5481736 w 5697636"/>
              <a:gd name="connsiteY34" fmla="*/ 439579 h 1427639"/>
              <a:gd name="connsiteX35" fmla="*/ 5682396 w 5697636"/>
              <a:gd name="connsiteY35" fmla="*/ 365919 h 1427639"/>
              <a:gd name="connsiteX36" fmla="*/ 5697636 w 5697636"/>
              <a:gd name="connsiteY36" fmla="*/ 1427639 h 1427639"/>
              <a:gd name="connsiteX37" fmla="*/ 2956 w 5697636"/>
              <a:gd name="connsiteY37" fmla="*/ 1427639 h 1427639"/>
              <a:gd name="connsiteX38" fmla="*/ 10576 w 5697636"/>
              <a:gd name="connsiteY38" fmla="*/ 297339 h 1427639"/>
              <a:gd name="connsiteX0" fmla="*/ 10576 w 5697636"/>
              <a:gd name="connsiteY0" fmla="*/ 297187 h 1427487"/>
              <a:gd name="connsiteX1" fmla="*/ 234096 w 5697636"/>
              <a:gd name="connsiteY1" fmla="*/ 134627 h 1427487"/>
              <a:gd name="connsiteX2" fmla="*/ 523656 w 5697636"/>
              <a:gd name="connsiteY2" fmla="*/ 406407 h 1427487"/>
              <a:gd name="connsiteX3" fmla="*/ 648116 w 5697636"/>
              <a:gd name="connsiteY3" fmla="*/ 414027 h 1427487"/>
              <a:gd name="connsiteX4" fmla="*/ 714156 w 5697636"/>
              <a:gd name="connsiteY4" fmla="*/ 396247 h 1427487"/>
              <a:gd name="connsiteX5" fmla="*/ 790356 w 5697636"/>
              <a:gd name="connsiteY5" fmla="*/ 241307 h 1427487"/>
              <a:gd name="connsiteX6" fmla="*/ 935136 w 5697636"/>
              <a:gd name="connsiteY6" fmla="*/ 289567 h 1427487"/>
              <a:gd name="connsiteX7" fmla="*/ 1112936 w 5697636"/>
              <a:gd name="connsiteY7" fmla="*/ 274327 h 1427487"/>
              <a:gd name="connsiteX8" fmla="*/ 1191676 w 5697636"/>
              <a:gd name="connsiteY8" fmla="*/ 81287 h 1427487"/>
              <a:gd name="connsiteX9" fmla="*/ 1344076 w 5697636"/>
              <a:gd name="connsiteY9" fmla="*/ 104147 h 1427487"/>
              <a:gd name="connsiteX10" fmla="*/ 1455836 w 5697636"/>
              <a:gd name="connsiteY10" fmla="*/ 215907 h 1427487"/>
              <a:gd name="connsiteX11" fmla="*/ 1692056 w 5697636"/>
              <a:gd name="connsiteY11" fmla="*/ 287027 h 1427487"/>
              <a:gd name="connsiteX12" fmla="*/ 2070516 w 5697636"/>
              <a:gd name="connsiteY12" fmla="*/ 325127 h 1427487"/>
              <a:gd name="connsiteX13" fmla="*/ 2088296 w 5697636"/>
              <a:gd name="connsiteY13" fmla="*/ 220987 h 1427487"/>
              <a:gd name="connsiteX14" fmla="*/ 2266096 w 5697636"/>
              <a:gd name="connsiteY14" fmla="*/ 137167 h 1427487"/>
              <a:gd name="connsiteX15" fmla="*/ 2558196 w 5697636"/>
              <a:gd name="connsiteY15" fmla="*/ 261627 h 1427487"/>
              <a:gd name="connsiteX16" fmla="*/ 2672496 w 5697636"/>
              <a:gd name="connsiteY16" fmla="*/ 373387 h 1427487"/>
              <a:gd name="connsiteX17" fmla="*/ 2920146 w 5697636"/>
              <a:gd name="connsiteY17" fmla="*/ 298457 h 1427487"/>
              <a:gd name="connsiteX18" fmla="*/ 3053496 w 5697636"/>
              <a:gd name="connsiteY18" fmla="*/ 7 h 1427487"/>
              <a:gd name="connsiteX19" fmla="*/ 3172876 w 5697636"/>
              <a:gd name="connsiteY19" fmla="*/ 288297 h 1427487"/>
              <a:gd name="connsiteX20" fmla="*/ 3315116 w 5697636"/>
              <a:gd name="connsiteY20" fmla="*/ 279407 h 1427487"/>
              <a:gd name="connsiteX21" fmla="*/ 3495456 w 5697636"/>
              <a:gd name="connsiteY21" fmla="*/ 198127 h 1427487"/>
              <a:gd name="connsiteX22" fmla="*/ 3574196 w 5697636"/>
              <a:gd name="connsiteY22" fmla="*/ 76207 h 1427487"/>
              <a:gd name="connsiteX23" fmla="*/ 3594516 w 5697636"/>
              <a:gd name="connsiteY23" fmla="*/ 53347 h 1427487"/>
              <a:gd name="connsiteX24" fmla="*/ 3772316 w 5697636"/>
              <a:gd name="connsiteY24" fmla="*/ 274327 h 1427487"/>
              <a:gd name="connsiteX25" fmla="*/ 3951386 w 5697636"/>
              <a:gd name="connsiteY25" fmla="*/ 314967 h 1427487"/>
              <a:gd name="connsiteX26" fmla="*/ 4173636 w 5697636"/>
              <a:gd name="connsiteY26" fmla="*/ 223527 h 1427487"/>
              <a:gd name="connsiteX27" fmla="*/ 4392076 w 5697636"/>
              <a:gd name="connsiteY27" fmla="*/ 137167 h 1427487"/>
              <a:gd name="connsiteX28" fmla="*/ 4625756 w 5697636"/>
              <a:gd name="connsiteY28" fmla="*/ 269247 h 1427487"/>
              <a:gd name="connsiteX29" fmla="*/ 4776886 w 5697636"/>
              <a:gd name="connsiteY29" fmla="*/ 403867 h 1427487"/>
              <a:gd name="connsiteX30" fmla="*/ 4976276 w 5697636"/>
              <a:gd name="connsiteY30" fmla="*/ 312427 h 1427487"/>
              <a:gd name="connsiteX31" fmla="*/ 5124866 w 5697636"/>
              <a:gd name="connsiteY31" fmla="*/ 118117 h 1427487"/>
              <a:gd name="connsiteX32" fmla="*/ 5220116 w 5697636"/>
              <a:gd name="connsiteY32" fmla="*/ 132087 h 1427487"/>
              <a:gd name="connsiteX33" fmla="*/ 5245516 w 5697636"/>
              <a:gd name="connsiteY33" fmla="*/ 152407 h 1427487"/>
              <a:gd name="connsiteX34" fmla="*/ 5481736 w 5697636"/>
              <a:gd name="connsiteY34" fmla="*/ 439427 h 1427487"/>
              <a:gd name="connsiteX35" fmla="*/ 5682396 w 5697636"/>
              <a:gd name="connsiteY35" fmla="*/ 365767 h 1427487"/>
              <a:gd name="connsiteX36" fmla="*/ 5697636 w 5697636"/>
              <a:gd name="connsiteY36" fmla="*/ 1427487 h 1427487"/>
              <a:gd name="connsiteX37" fmla="*/ 2956 w 5697636"/>
              <a:gd name="connsiteY37" fmla="*/ 1427487 h 1427487"/>
              <a:gd name="connsiteX38" fmla="*/ 10576 w 5697636"/>
              <a:gd name="connsiteY38" fmla="*/ 297187 h 1427487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920146 w 5697636"/>
              <a:gd name="connsiteY17" fmla="*/ 24511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70516 w 5697636"/>
              <a:gd name="connsiteY12" fmla="*/ 27178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625756 w 5697636"/>
              <a:gd name="connsiteY28" fmla="*/ 21590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6540 h 1386840"/>
              <a:gd name="connsiteX1" fmla="*/ 234096 w 5697636"/>
              <a:gd name="connsiteY1" fmla="*/ 93980 h 1386840"/>
              <a:gd name="connsiteX2" fmla="*/ 523656 w 5697636"/>
              <a:gd name="connsiteY2" fmla="*/ 365760 h 1386840"/>
              <a:gd name="connsiteX3" fmla="*/ 648116 w 5697636"/>
              <a:gd name="connsiteY3" fmla="*/ 373380 h 1386840"/>
              <a:gd name="connsiteX4" fmla="*/ 714156 w 5697636"/>
              <a:gd name="connsiteY4" fmla="*/ 355600 h 1386840"/>
              <a:gd name="connsiteX5" fmla="*/ 790356 w 5697636"/>
              <a:gd name="connsiteY5" fmla="*/ 200660 h 1386840"/>
              <a:gd name="connsiteX6" fmla="*/ 935136 w 5697636"/>
              <a:gd name="connsiteY6" fmla="*/ 248920 h 1386840"/>
              <a:gd name="connsiteX7" fmla="*/ 1112936 w 5697636"/>
              <a:gd name="connsiteY7" fmla="*/ 233680 h 1386840"/>
              <a:gd name="connsiteX8" fmla="*/ 1191676 w 5697636"/>
              <a:gd name="connsiteY8" fmla="*/ 40640 h 1386840"/>
              <a:gd name="connsiteX9" fmla="*/ 1344076 w 5697636"/>
              <a:gd name="connsiteY9" fmla="*/ 63500 h 1386840"/>
              <a:gd name="connsiteX10" fmla="*/ 1455836 w 5697636"/>
              <a:gd name="connsiteY10" fmla="*/ 175260 h 1386840"/>
              <a:gd name="connsiteX11" fmla="*/ 1692056 w 5697636"/>
              <a:gd name="connsiteY11" fmla="*/ 246380 h 1386840"/>
              <a:gd name="connsiteX12" fmla="*/ 2017176 w 5697636"/>
              <a:gd name="connsiteY12" fmla="*/ 227330 h 1386840"/>
              <a:gd name="connsiteX13" fmla="*/ 2088296 w 5697636"/>
              <a:gd name="connsiteY13" fmla="*/ 180340 h 1386840"/>
              <a:gd name="connsiteX14" fmla="*/ 2266096 w 5697636"/>
              <a:gd name="connsiteY14" fmla="*/ 96520 h 1386840"/>
              <a:gd name="connsiteX15" fmla="*/ 2558196 w 5697636"/>
              <a:gd name="connsiteY15" fmla="*/ 220980 h 1386840"/>
              <a:gd name="connsiteX16" fmla="*/ 2672496 w 5697636"/>
              <a:gd name="connsiteY16" fmla="*/ 332740 h 1386840"/>
              <a:gd name="connsiteX17" fmla="*/ 2836326 w 5697636"/>
              <a:gd name="connsiteY17" fmla="*/ 208280 h 1386840"/>
              <a:gd name="connsiteX18" fmla="*/ 3023016 w 5697636"/>
              <a:gd name="connsiteY18" fmla="*/ 54610 h 1386840"/>
              <a:gd name="connsiteX19" fmla="*/ 3172876 w 5697636"/>
              <a:gd name="connsiteY19" fmla="*/ 247650 h 1386840"/>
              <a:gd name="connsiteX20" fmla="*/ 3315116 w 5697636"/>
              <a:gd name="connsiteY20" fmla="*/ 238760 h 1386840"/>
              <a:gd name="connsiteX21" fmla="*/ 3495456 w 5697636"/>
              <a:gd name="connsiteY21" fmla="*/ 157480 h 1386840"/>
              <a:gd name="connsiteX22" fmla="*/ 3574196 w 5697636"/>
              <a:gd name="connsiteY22" fmla="*/ 35560 h 1386840"/>
              <a:gd name="connsiteX23" fmla="*/ 3594516 w 5697636"/>
              <a:gd name="connsiteY23" fmla="*/ 12700 h 1386840"/>
              <a:gd name="connsiteX24" fmla="*/ 3772316 w 5697636"/>
              <a:gd name="connsiteY24" fmla="*/ 233680 h 1386840"/>
              <a:gd name="connsiteX25" fmla="*/ 3951386 w 5697636"/>
              <a:gd name="connsiteY25" fmla="*/ 274320 h 1386840"/>
              <a:gd name="connsiteX26" fmla="*/ 4173636 w 5697636"/>
              <a:gd name="connsiteY26" fmla="*/ 182880 h 1386840"/>
              <a:gd name="connsiteX27" fmla="*/ 4392076 w 5697636"/>
              <a:gd name="connsiteY27" fmla="*/ 96520 h 1386840"/>
              <a:gd name="connsiteX28" fmla="*/ 4614326 w 5697636"/>
              <a:gd name="connsiteY28" fmla="*/ 0 h 1386840"/>
              <a:gd name="connsiteX29" fmla="*/ 4776886 w 5697636"/>
              <a:gd name="connsiteY29" fmla="*/ 363220 h 1386840"/>
              <a:gd name="connsiteX30" fmla="*/ 4976276 w 5697636"/>
              <a:gd name="connsiteY30" fmla="*/ 271780 h 1386840"/>
              <a:gd name="connsiteX31" fmla="*/ 5124866 w 5697636"/>
              <a:gd name="connsiteY31" fmla="*/ 77470 h 1386840"/>
              <a:gd name="connsiteX32" fmla="*/ 5220116 w 5697636"/>
              <a:gd name="connsiteY32" fmla="*/ 91440 h 1386840"/>
              <a:gd name="connsiteX33" fmla="*/ 5245516 w 5697636"/>
              <a:gd name="connsiteY33" fmla="*/ 111760 h 1386840"/>
              <a:gd name="connsiteX34" fmla="*/ 5481736 w 5697636"/>
              <a:gd name="connsiteY34" fmla="*/ 398780 h 1386840"/>
              <a:gd name="connsiteX35" fmla="*/ 5682396 w 5697636"/>
              <a:gd name="connsiteY35" fmla="*/ 325120 h 1386840"/>
              <a:gd name="connsiteX36" fmla="*/ 5697636 w 5697636"/>
              <a:gd name="connsiteY36" fmla="*/ 1386840 h 1386840"/>
              <a:gd name="connsiteX37" fmla="*/ 2956 w 5697636"/>
              <a:gd name="connsiteY37" fmla="*/ 1386840 h 1386840"/>
              <a:gd name="connsiteX38" fmla="*/ 10576 w 5697636"/>
              <a:gd name="connsiteY38" fmla="*/ 256540 h 1386840"/>
              <a:gd name="connsiteX0" fmla="*/ 10576 w 5697636"/>
              <a:gd name="connsiteY0" fmla="*/ 243840 h 1374140"/>
              <a:gd name="connsiteX1" fmla="*/ 234096 w 5697636"/>
              <a:gd name="connsiteY1" fmla="*/ 81280 h 1374140"/>
              <a:gd name="connsiteX2" fmla="*/ 523656 w 5697636"/>
              <a:gd name="connsiteY2" fmla="*/ 353060 h 1374140"/>
              <a:gd name="connsiteX3" fmla="*/ 648116 w 5697636"/>
              <a:gd name="connsiteY3" fmla="*/ 360680 h 1374140"/>
              <a:gd name="connsiteX4" fmla="*/ 714156 w 5697636"/>
              <a:gd name="connsiteY4" fmla="*/ 342900 h 1374140"/>
              <a:gd name="connsiteX5" fmla="*/ 790356 w 5697636"/>
              <a:gd name="connsiteY5" fmla="*/ 187960 h 1374140"/>
              <a:gd name="connsiteX6" fmla="*/ 935136 w 5697636"/>
              <a:gd name="connsiteY6" fmla="*/ 236220 h 1374140"/>
              <a:gd name="connsiteX7" fmla="*/ 1112936 w 5697636"/>
              <a:gd name="connsiteY7" fmla="*/ 220980 h 1374140"/>
              <a:gd name="connsiteX8" fmla="*/ 1191676 w 5697636"/>
              <a:gd name="connsiteY8" fmla="*/ 27940 h 1374140"/>
              <a:gd name="connsiteX9" fmla="*/ 1344076 w 5697636"/>
              <a:gd name="connsiteY9" fmla="*/ 50800 h 1374140"/>
              <a:gd name="connsiteX10" fmla="*/ 1455836 w 5697636"/>
              <a:gd name="connsiteY10" fmla="*/ 162560 h 1374140"/>
              <a:gd name="connsiteX11" fmla="*/ 1692056 w 5697636"/>
              <a:gd name="connsiteY11" fmla="*/ 233680 h 1374140"/>
              <a:gd name="connsiteX12" fmla="*/ 2017176 w 5697636"/>
              <a:gd name="connsiteY12" fmla="*/ 214630 h 1374140"/>
              <a:gd name="connsiteX13" fmla="*/ 2088296 w 5697636"/>
              <a:gd name="connsiteY13" fmla="*/ 167640 h 1374140"/>
              <a:gd name="connsiteX14" fmla="*/ 2266096 w 5697636"/>
              <a:gd name="connsiteY14" fmla="*/ 83820 h 1374140"/>
              <a:gd name="connsiteX15" fmla="*/ 2558196 w 5697636"/>
              <a:gd name="connsiteY15" fmla="*/ 208280 h 1374140"/>
              <a:gd name="connsiteX16" fmla="*/ 2672496 w 5697636"/>
              <a:gd name="connsiteY16" fmla="*/ 320040 h 1374140"/>
              <a:gd name="connsiteX17" fmla="*/ 2836326 w 5697636"/>
              <a:gd name="connsiteY17" fmla="*/ 195580 h 1374140"/>
              <a:gd name="connsiteX18" fmla="*/ 3023016 w 5697636"/>
              <a:gd name="connsiteY18" fmla="*/ 41910 h 1374140"/>
              <a:gd name="connsiteX19" fmla="*/ 3172876 w 5697636"/>
              <a:gd name="connsiteY19" fmla="*/ 234950 h 1374140"/>
              <a:gd name="connsiteX20" fmla="*/ 3315116 w 5697636"/>
              <a:gd name="connsiteY20" fmla="*/ 226060 h 1374140"/>
              <a:gd name="connsiteX21" fmla="*/ 3495456 w 5697636"/>
              <a:gd name="connsiteY21" fmla="*/ 144780 h 1374140"/>
              <a:gd name="connsiteX22" fmla="*/ 3574196 w 5697636"/>
              <a:gd name="connsiteY22" fmla="*/ 22860 h 1374140"/>
              <a:gd name="connsiteX23" fmla="*/ 3594516 w 5697636"/>
              <a:gd name="connsiteY23" fmla="*/ 0 h 1374140"/>
              <a:gd name="connsiteX24" fmla="*/ 3772316 w 5697636"/>
              <a:gd name="connsiteY24" fmla="*/ 220980 h 1374140"/>
              <a:gd name="connsiteX25" fmla="*/ 3951386 w 5697636"/>
              <a:gd name="connsiteY25" fmla="*/ 261620 h 1374140"/>
              <a:gd name="connsiteX26" fmla="*/ 4173636 w 5697636"/>
              <a:gd name="connsiteY26" fmla="*/ 170180 h 1374140"/>
              <a:gd name="connsiteX27" fmla="*/ 4392076 w 5697636"/>
              <a:gd name="connsiteY27" fmla="*/ 83820 h 1374140"/>
              <a:gd name="connsiteX28" fmla="*/ 4564796 w 5697636"/>
              <a:gd name="connsiteY28" fmla="*/ 105410 h 1374140"/>
              <a:gd name="connsiteX29" fmla="*/ 4776886 w 5697636"/>
              <a:gd name="connsiteY29" fmla="*/ 350520 h 1374140"/>
              <a:gd name="connsiteX30" fmla="*/ 4976276 w 5697636"/>
              <a:gd name="connsiteY30" fmla="*/ 259080 h 1374140"/>
              <a:gd name="connsiteX31" fmla="*/ 5124866 w 5697636"/>
              <a:gd name="connsiteY31" fmla="*/ 64770 h 1374140"/>
              <a:gd name="connsiteX32" fmla="*/ 5220116 w 5697636"/>
              <a:gd name="connsiteY32" fmla="*/ 78740 h 1374140"/>
              <a:gd name="connsiteX33" fmla="*/ 5245516 w 5697636"/>
              <a:gd name="connsiteY33" fmla="*/ 99060 h 1374140"/>
              <a:gd name="connsiteX34" fmla="*/ 5481736 w 5697636"/>
              <a:gd name="connsiteY34" fmla="*/ 386080 h 1374140"/>
              <a:gd name="connsiteX35" fmla="*/ 5682396 w 5697636"/>
              <a:gd name="connsiteY35" fmla="*/ 312420 h 1374140"/>
              <a:gd name="connsiteX36" fmla="*/ 5697636 w 5697636"/>
              <a:gd name="connsiteY36" fmla="*/ 1374140 h 1374140"/>
              <a:gd name="connsiteX37" fmla="*/ 2956 w 5697636"/>
              <a:gd name="connsiteY37" fmla="*/ 1374140 h 1374140"/>
              <a:gd name="connsiteX38" fmla="*/ 10576 w 5697636"/>
              <a:gd name="connsiteY38" fmla="*/ 243840 h 1374140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58032 h 1388332"/>
              <a:gd name="connsiteX1" fmla="*/ 234096 w 5697636"/>
              <a:gd name="connsiteY1" fmla="*/ 95472 h 1388332"/>
              <a:gd name="connsiteX2" fmla="*/ 523656 w 5697636"/>
              <a:gd name="connsiteY2" fmla="*/ 367252 h 1388332"/>
              <a:gd name="connsiteX3" fmla="*/ 648116 w 5697636"/>
              <a:gd name="connsiteY3" fmla="*/ 374872 h 1388332"/>
              <a:gd name="connsiteX4" fmla="*/ 714156 w 5697636"/>
              <a:gd name="connsiteY4" fmla="*/ 357092 h 1388332"/>
              <a:gd name="connsiteX5" fmla="*/ 790356 w 5697636"/>
              <a:gd name="connsiteY5" fmla="*/ 202152 h 1388332"/>
              <a:gd name="connsiteX6" fmla="*/ 935136 w 5697636"/>
              <a:gd name="connsiteY6" fmla="*/ 250412 h 1388332"/>
              <a:gd name="connsiteX7" fmla="*/ 1112936 w 5697636"/>
              <a:gd name="connsiteY7" fmla="*/ 235172 h 1388332"/>
              <a:gd name="connsiteX8" fmla="*/ 1191676 w 5697636"/>
              <a:gd name="connsiteY8" fmla="*/ 42132 h 1388332"/>
              <a:gd name="connsiteX9" fmla="*/ 1344076 w 5697636"/>
              <a:gd name="connsiteY9" fmla="*/ 64992 h 1388332"/>
              <a:gd name="connsiteX10" fmla="*/ 1455836 w 5697636"/>
              <a:gd name="connsiteY10" fmla="*/ 176752 h 1388332"/>
              <a:gd name="connsiteX11" fmla="*/ 1692056 w 5697636"/>
              <a:gd name="connsiteY11" fmla="*/ 247872 h 1388332"/>
              <a:gd name="connsiteX12" fmla="*/ 2017176 w 5697636"/>
              <a:gd name="connsiteY12" fmla="*/ 228822 h 1388332"/>
              <a:gd name="connsiteX13" fmla="*/ 2088296 w 5697636"/>
              <a:gd name="connsiteY13" fmla="*/ 181832 h 1388332"/>
              <a:gd name="connsiteX14" fmla="*/ 2266096 w 5697636"/>
              <a:gd name="connsiteY14" fmla="*/ 98012 h 1388332"/>
              <a:gd name="connsiteX15" fmla="*/ 2558196 w 5697636"/>
              <a:gd name="connsiteY15" fmla="*/ 222472 h 1388332"/>
              <a:gd name="connsiteX16" fmla="*/ 2672496 w 5697636"/>
              <a:gd name="connsiteY16" fmla="*/ 334232 h 1388332"/>
              <a:gd name="connsiteX17" fmla="*/ 2836326 w 5697636"/>
              <a:gd name="connsiteY17" fmla="*/ 209772 h 1388332"/>
              <a:gd name="connsiteX18" fmla="*/ 3023016 w 5697636"/>
              <a:gd name="connsiteY18" fmla="*/ 56102 h 1388332"/>
              <a:gd name="connsiteX19" fmla="*/ 3172876 w 5697636"/>
              <a:gd name="connsiteY19" fmla="*/ 249142 h 1388332"/>
              <a:gd name="connsiteX20" fmla="*/ 3315116 w 5697636"/>
              <a:gd name="connsiteY20" fmla="*/ 240252 h 1388332"/>
              <a:gd name="connsiteX21" fmla="*/ 3495456 w 5697636"/>
              <a:gd name="connsiteY21" fmla="*/ 158972 h 1388332"/>
              <a:gd name="connsiteX22" fmla="*/ 3574196 w 5697636"/>
              <a:gd name="connsiteY22" fmla="*/ 37052 h 1388332"/>
              <a:gd name="connsiteX23" fmla="*/ 3594516 w 5697636"/>
              <a:gd name="connsiteY23" fmla="*/ 14192 h 1388332"/>
              <a:gd name="connsiteX24" fmla="*/ 3772316 w 5697636"/>
              <a:gd name="connsiteY24" fmla="*/ 235172 h 1388332"/>
              <a:gd name="connsiteX25" fmla="*/ 3951386 w 5697636"/>
              <a:gd name="connsiteY25" fmla="*/ 275812 h 1388332"/>
              <a:gd name="connsiteX26" fmla="*/ 4173636 w 5697636"/>
              <a:gd name="connsiteY26" fmla="*/ 184372 h 1388332"/>
              <a:gd name="connsiteX27" fmla="*/ 4392076 w 5697636"/>
              <a:gd name="connsiteY27" fmla="*/ 98012 h 1388332"/>
              <a:gd name="connsiteX28" fmla="*/ 4564796 w 5697636"/>
              <a:gd name="connsiteY28" fmla="*/ 119602 h 1388332"/>
              <a:gd name="connsiteX29" fmla="*/ 4776886 w 5697636"/>
              <a:gd name="connsiteY29" fmla="*/ 364712 h 1388332"/>
              <a:gd name="connsiteX30" fmla="*/ 4976276 w 5697636"/>
              <a:gd name="connsiteY30" fmla="*/ 273272 h 1388332"/>
              <a:gd name="connsiteX31" fmla="*/ 5124866 w 5697636"/>
              <a:gd name="connsiteY31" fmla="*/ 78962 h 1388332"/>
              <a:gd name="connsiteX32" fmla="*/ 5220116 w 5697636"/>
              <a:gd name="connsiteY32" fmla="*/ 92932 h 1388332"/>
              <a:gd name="connsiteX33" fmla="*/ 5245516 w 5697636"/>
              <a:gd name="connsiteY33" fmla="*/ 113252 h 1388332"/>
              <a:gd name="connsiteX34" fmla="*/ 5481736 w 5697636"/>
              <a:gd name="connsiteY34" fmla="*/ 400272 h 1388332"/>
              <a:gd name="connsiteX35" fmla="*/ 5682396 w 5697636"/>
              <a:gd name="connsiteY35" fmla="*/ 326612 h 1388332"/>
              <a:gd name="connsiteX36" fmla="*/ 5697636 w 5697636"/>
              <a:gd name="connsiteY36" fmla="*/ 1388332 h 1388332"/>
              <a:gd name="connsiteX37" fmla="*/ 2956 w 5697636"/>
              <a:gd name="connsiteY37" fmla="*/ 1388332 h 1388332"/>
              <a:gd name="connsiteX38" fmla="*/ 10576 w 5697636"/>
              <a:gd name="connsiteY38" fmla="*/ 258032 h 1388332"/>
              <a:gd name="connsiteX0" fmla="*/ 10576 w 5697636"/>
              <a:gd name="connsiteY0" fmla="*/ 228284 h 1358584"/>
              <a:gd name="connsiteX1" fmla="*/ 234096 w 5697636"/>
              <a:gd name="connsiteY1" fmla="*/ 65724 h 1358584"/>
              <a:gd name="connsiteX2" fmla="*/ 523656 w 5697636"/>
              <a:gd name="connsiteY2" fmla="*/ 337504 h 1358584"/>
              <a:gd name="connsiteX3" fmla="*/ 648116 w 5697636"/>
              <a:gd name="connsiteY3" fmla="*/ 345124 h 1358584"/>
              <a:gd name="connsiteX4" fmla="*/ 714156 w 5697636"/>
              <a:gd name="connsiteY4" fmla="*/ 327344 h 1358584"/>
              <a:gd name="connsiteX5" fmla="*/ 790356 w 5697636"/>
              <a:gd name="connsiteY5" fmla="*/ 172404 h 1358584"/>
              <a:gd name="connsiteX6" fmla="*/ 935136 w 5697636"/>
              <a:gd name="connsiteY6" fmla="*/ 220664 h 1358584"/>
              <a:gd name="connsiteX7" fmla="*/ 1112936 w 5697636"/>
              <a:gd name="connsiteY7" fmla="*/ 205424 h 1358584"/>
              <a:gd name="connsiteX8" fmla="*/ 1191676 w 5697636"/>
              <a:gd name="connsiteY8" fmla="*/ 12384 h 1358584"/>
              <a:gd name="connsiteX9" fmla="*/ 1344076 w 5697636"/>
              <a:gd name="connsiteY9" fmla="*/ 35244 h 1358584"/>
              <a:gd name="connsiteX10" fmla="*/ 1455836 w 5697636"/>
              <a:gd name="connsiteY10" fmla="*/ 147004 h 1358584"/>
              <a:gd name="connsiteX11" fmla="*/ 1692056 w 5697636"/>
              <a:gd name="connsiteY11" fmla="*/ 218124 h 1358584"/>
              <a:gd name="connsiteX12" fmla="*/ 2017176 w 5697636"/>
              <a:gd name="connsiteY12" fmla="*/ 199074 h 1358584"/>
              <a:gd name="connsiteX13" fmla="*/ 2088296 w 5697636"/>
              <a:gd name="connsiteY13" fmla="*/ 152084 h 1358584"/>
              <a:gd name="connsiteX14" fmla="*/ 2266096 w 5697636"/>
              <a:gd name="connsiteY14" fmla="*/ 68264 h 1358584"/>
              <a:gd name="connsiteX15" fmla="*/ 2558196 w 5697636"/>
              <a:gd name="connsiteY15" fmla="*/ 192724 h 1358584"/>
              <a:gd name="connsiteX16" fmla="*/ 2672496 w 5697636"/>
              <a:gd name="connsiteY16" fmla="*/ 304484 h 1358584"/>
              <a:gd name="connsiteX17" fmla="*/ 2836326 w 5697636"/>
              <a:gd name="connsiteY17" fmla="*/ 180024 h 1358584"/>
              <a:gd name="connsiteX18" fmla="*/ 3023016 w 5697636"/>
              <a:gd name="connsiteY18" fmla="*/ 26354 h 1358584"/>
              <a:gd name="connsiteX19" fmla="*/ 3172876 w 5697636"/>
              <a:gd name="connsiteY19" fmla="*/ 219394 h 1358584"/>
              <a:gd name="connsiteX20" fmla="*/ 3315116 w 5697636"/>
              <a:gd name="connsiteY20" fmla="*/ 210504 h 1358584"/>
              <a:gd name="connsiteX21" fmla="*/ 3495456 w 5697636"/>
              <a:gd name="connsiteY21" fmla="*/ 129224 h 1358584"/>
              <a:gd name="connsiteX22" fmla="*/ 3574196 w 5697636"/>
              <a:gd name="connsiteY22" fmla="*/ 7304 h 1358584"/>
              <a:gd name="connsiteX23" fmla="*/ 3602136 w 5697636"/>
              <a:gd name="connsiteY23" fmla="*/ 56834 h 1358584"/>
              <a:gd name="connsiteX24" fmla="*/ 3772316 w 5697636"/>
              <a:gd name="connsiteY24" fmla="*/ 205424 h 1358584"/>
              <a:gd name="connsiteX25" fmla="*/ 3951386 w 5697636"/>
              <a:gd name="connsiteY25" fmla="*/ 246064 h 1358584"/>
              <a:gd name="connsiteX26" fmla="*/ 4173636 w 5697636"/>
              <a:gd name="connsiteY26" fmla="*/ 154624 h 1358584"/>
              <a:gd name="connsiteX27" fmla="*/ 4392076 w 5697636"/>
              <a:gd name="connsiteY27" fmla="*/ 68264 h 1358584"/>
              <a:gd name="connsiteX28" fmla="*/ 4564796 w 5697636"/>
              <a:gd name="connsiteY28" fmla="*/ 89854 h 1358584"/>
              <a:gd name="connsiteX29" fmla="*/ 4776886 w 5697636"/>
              <a:gd name="connsiteY29" fmla="*/ 334964 h 1358584"/>
              <a:gd name="connsiteX30" fmla="*/ 4976276 w 5697636"/>
              <a:gd name="connsiteY30" fmla="*/ 243524 h 1358584"/>
              <a:gd name="connsiteX31" fmla="*/ 5124866 w 5697636"/>
              <a:gd name="connsiteY31" fmla="*/ 49214 h 1358584"/>
              <a:gd name="connsiteX32" fmla="*/ 5220116 w 5697636"/>
              <a:gd name="connsiteY32" fmla="*/ 63184 h 1358584"/>
              <a:gd name="connsiteX33" fmla="*/ 5245516 w 5697636"/>
              <a:gd name="connsiteY33" fmla="*/ 83504 h 1358584"/>
              <a:gd name="connsiteX34" fmla="*/ 5481736 w 5697636"/>
              <a:gd name="connsiteY34" fmla="*/ 370524 h 1358584"/>
              <a:gd name="connsiteX35" fmla="*/ 5682396 w 5697636"/>
              <a:gd name="connsiteY35" fmla="*/ 296864 h 1358584"/>
              <a:gd name="connsiteX36" fmla="*/ 5697636 w 5697636"/>
              <a:gd name="connsiteY36" fmla="*/ 1358584 h 1358584"/>
              <a:gd name="connsiteX37" fmla="*/ 2956 w 5697636"/>
              <a:gd name="connsiteY37" fmla="*/ 1358584 h 1358584"/>
              <a:gd name="connsiteX38" fmla="*/ 10576 w 5697636"/>
              <a:gd name="connsiteY38" fmla="*/ 228284 h 135858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51386 w 5697636"/>
              <a:gd name="connsiteY25" fmla="*/ 24992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836326 w 5697636"/>
              <a:gd name="connsiteY17" fmla="*/ 18388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7287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15116 w 5697636"/>
              <a:gd name="connsiteY20" fmla="*/ 214364 h 1362444"/>
              <a:gd name="connsiteX21" fmla="*/ 3495456 w 5697636"/>
              <a:gd name="connsiteY21" fmla="*/ 133084 h 1362444"/>
              <a:gd name="connsiteX22" fmla="*/ 3574196 w 5697636"/>
              <a:gd name="connsiteY22" fmla="*/ 11164 h 1362444"/>
              <a:gd name="connsiteX23" fmla="*/ 3712626 w 5697636"/>
              <a:gd name="connsiteY23" fmla="*/ 37834 h 1362444"/>
              <a:gd name="connsiteX24" fmla="*/ 3772316 w 5697636"/>
              <a:gd name="connsiteY24" fmla="*/ 209284 h 1362444"/>
              <a:gd name="connsiteX25" fmla="*/ 3920906 w 5697636"/>
              <a:gd name="connsiteY25" fmla="*/ 128004 h 1362444"/>
              <a:gd name="connsiteX26" fmla="*/ 4173636 w 5697636"/>
              <a:gd name="connsiteY26" fmla="*/ 158484 h 1362444"/>
              <a:gd name="connsiteX27" fmla="*/ 4392076 w 5697636"/>
              <a:gd name="connsiteY27" fmla="*/ 72124 h 1362444"/>
              <a:gd name="connsiteX28" fmla="*/ 4564796 w 5697636"/>
              <a:gd name="connsiteY28" fmla="*/ 93714 h 1362444"/>
              <a:gd name="connsiteX29" fmla="*/ 4776886 w 5697636"/>
              <a:gd name="connsiteY29" fmla="*/ 338824 h 1362444"/>
              <a:gd name="connsiteX30" fmla="*/ 4976276 w 5697636"/>
              <a:gd name="connsiteY30" fmla="*/ 247384 h 1362444"/>
              <a:gd name="connsiteX31" fmla="*/ 5124866 w 5697636"/>
              <a:gd name="connsiteY31" fmla="*/ 53074 h 1362444"/>
              <a:gd name="connsiteX32" fmla="*/ 5220116 w 5697636"/>
              <a:gd name="connsiteY32" fmla="*/ 67044 h 1362444"/>
              <a:gd name="connsiteX33" fmla="*/ 5245516 w 5697636"/>
              <a:gd name="connsiteY33" fmla="*/ 87364 h 1362444"/>
              <a:gd name="connsiteX34" fmla="*/ 5481736 w 5697636"/>
              <a:gd name="connsiteY34" fmla="*/ 374384 h 1362444"/>
              <a:gd name="connsiteX35" fmla="*/ 5682396 w 5697636"/>
              <a:gd name="connsiteY35" fmla="*/ 300724 h 1362444"/>
              <a:gd name="connsiteX36" fmla="*/ 5697636 w 5697636"/>
              <a:gd name="connsiteY36" fmla="*/ 1362444 h 1362444"/>
              <a:gd name="connsiteX37" fmla="*/ 2956 w 5697636"/>
              <a:gd name="connsiteY37" fmla="*/ 1362444 h 1362444"/>
              <a:gd name="connsiteX38" fmla="*/ 10576 w 5697636"/>
              <a:gd name="connsiteY38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315116 w 5697636"/>
              <a:gd name="connsiteY21" fmla="*/ 21436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65256 w 5697636"/>
              <a:gd name="connsiteY19" fmla="*/ 22325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564796 w 5697636"/>
              <a:gd name="connsiteY29" fmla="*/ 9371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1676 w 5697636"/>
              <a:gd name="connsiteY8" fmla="*/ 1624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32144 h 1362444"/>
              <a:gd name="connsiteX1" fmla="*/ 234096 w 5697636"/>
              <a:gd name="connsiteY1" fmla="*/ 69584 h 1362444"/>
              <a:gd name="connsiteX2" fmla="*/ 523656 w 5697636"/>
              <a:gd name="connsiteY2" fmla="*/ 341364 h 1362444"/>
              <a:gd name="connsiteX3" fmla="*/ 648116 w 5697636"/>
              <a:gd name="connsiteY3" fmla="*/ 348984 h 1362444"/>
              <a:gd name="connsiteX4" fmla="*/ 714156 w 5697636"/>
              <a:gd name="connsiteY4" fmla="*/ 331204 h 1362444"/>
              <a:gd name="connsiteX5" fmla="*/ 790356 w 5697636"/>
              <a:gd name="connsiteY5" fmla="*/ 176264 h 1362444"/>
              <a:gd name="connsiteX6" fmla="*/ 935136 w 5697636"/>
              <a:gd name="connsiteY6" fmla="*/ 224524 h 1362444"/>
              <a:gd name="connsiteX7" fmla="*/ 1112936 w 5697636"/>
              <a:gd name="connsiteY7" fmla="*/ 209284 h 1362444"/>
              <a:gd name="connsiteX8" fmla="*/ 1195486 w 5697636"/>
              <a:gd name="connsiteY8" fmla="*/ 50534 h 1362444"/>
              <a:gd name="connsiteX9" fmla="*/ 1344076 w 5697636"/>
              <a:gd name="connsiteY9" fmla="*/ 39104 h 1362444"/>
              <a:gd name="connsiteX10" fmla="*/ 1455836 w 5697636"/>
              <a:gd name="connsiteY10" fmla="*/ 150864 h 1362444"/>
              <a:gd name="connsiteX11" fmla="*/ 1692056 w 5697636"/>
              <a:gd name="connsiteY11" fmla="*/ 221984 h 1362444"/>
              <a:gd name="connsiteX12" fmla="*/ 2017176 w 5697636"/>
              <a:gd name="connsiteY12" fmla="*/ 202934 h 1362444"/>
              <a:gd name="connsiteX13" fmla="*/ 2088296 w 5697636"/>
              <a:gd name="connsiteY13" fmla="*/ 155944 h 1362444"/>
              <a:gd name="connsiteX14" fmla="*/ 2266096 w 5697636"/>
              <a:gd name="connsiteY14" fmla="*/ 72124 h 1362444"/>
              <a:gd name="connsiteX15" fmla="*/ 2558196 w 5697636"/>
              <a:gd name="connsiteY15" fmla="*/ 196584 h 1362444"/>
              <a:gd name="connsiteX16" fmla="*/ 2672496 w 5697636"/>
              <a:gd name="connsiteY16" fmla="*/ 308344 h 1362444"/>
              <a:gd name="connsiteX17" fmla="*/ 2710596 w 5697636"/>
              <a:gd name="connsiteY17" fmla="*/ 168644 h 1362444"/>
              <a:gd name="connsiteX18" fmla="*/ 3023016 w 5697636"/>
              <a:gd name="connsiteY18" fmla="*/ 30214 h 1362444"/>
              <a:gd name="connsiteX19" fmla="*/ 3138586 w 5697636"/>
              <a:gd name="connsiteY19" fmla="*/ 345174 h 1362444"/>
              <a:gd name="connsiteX20" fmla="*/ 3351946 w 5697636"/>
              <a:gd name="connsiteY20" fmla="*/ 7353 h 1362444"/>
              <a:gd name="connsiteX21" fmla="*/ 3433226 w 5697636"/>
              <a:gd name="connsiteY21" fmla="*/ 103874 h 1362444"/>
              <a:gd name="connsiteX22" fmla="*/ 3495456 w 5697636"/>
              <a:gd name="connsiteY22" fmla="*/ 133084 h 1362444"/>
              <a:gd name="connsiteX23" fmla="*/ 3574196 w 5697636"/>
              <a:gd name="connsiteY23" fmla="*/ 11164 h 1362444"/>
              <a:gd name="connsiteX24" fmla="*/ 3712626 w 5697636"/>
              <a:gd name="connsiteY24" fmla="*/ 37834 h 1362444"/>
              <a:gd name="connsiteX25" fmla="*/ 3772316 w 5697636"/>
              <a:gd name="connsiteY25" fmla="*/ 209284 h 1362444"/>
              <a:gd name="connsiteX26" fmla="*/ 3920906 w 5697636"/>
              <a:gd name="connsiteY26" fmla="*/ 128004 h 1362444"/>
              <a:gd name="connsiteX27" fmla="*/ 4173636 w 5697636"/>
              <a:gd name="connsiteY27" fmla="*/ 158484 h 1362444"/>
              <a:gd name="connsiteX28" fmla="*/ 4392076 w 5697636"/>
              <a:gd name="connsiteY28" fmla="*/ 72124 h 1362444"/>
              <a:gd name="connsiteX29" fmla="*/ 4637186 w 5697636"/>
              <a:gd name="connsiteY29" fmla="*/ 89904 h 1362444"/>
              <a:gd name="connsiteX30" fmla="*/ 4776886 w 5697636"/>
              <a:gd name="connsiteY30" fmla="*/ 338824 h 1362444"/>
              <a:gd name="connsiteX31" fmla="*/ 4976276 w 5697636"/>
              <a:gd name="connsiteY31" fmla="*/ 247384 h 1362444"/>
              <a:gd name="connsiteX32" fmla="*/ 5124866 w 5697636"/>
              <a:gd name="connsiteY32" fmla="*/ 53074 h 1362444"/>
              <a:gd name="connsiteX33" fmla="*/ 5220116 w 5697636"/>
              <a:gd name="connsiteY33" fmla="*/ 67044 h 1362444"/>
              <a:gd name="connsiteX34" fmla="*/ 5245516 w 5697636"/>
              <a:gd name="connsiteY34" fmla="*/ 87364 h 1362444"/>
              <a:gd name="connsiteX35" fmla="*/ 5481736 w 5697636"/>
              <a:gd name="connsiteY35" fmla="*/ 374384 h 1362444"/>
              <a:gd name="connsiteX36" fmla="*/ 5682396 w 5697636"/>
              <a:gd name="connsiteY36" fmla="*/ 300724 h 1362444"/>
              <a:gd name="connsiteX37" fmla="*/ 5697636 w 5697636"/>
              <a:gd name="connsiteY37" fmla="*/ 1362444 h 1362444"/>
              <a:gd name="connsiteX38" fmla="*/ 2956 w 5697636"/>
              <a:gd name="connsiteY38" fmla="*/ 1362444 h 1362444"/>
              <a:gd name="connsiteX39" fmla="*/ 10576 w 5697636"/>
              <a:gd name="connsiteY39" fmla="*/ 232144 h 1362444"/>
              <a:gd name="connsiteX0" fmla="*/ 10576 w 5697636"/>
              <a:gd name="connsiteY0" fmla="*/ 285974 h 1416274"/>
              <a:gd name="connsiteX1" fmla="*/ 234096 w 5697636"/>
              <a:gd name="connsiteY1" fmla="*/ 123414 h 1416274"/>
              <a:gd name="connsiteX2" fmla="*/ 523656 w 5697636"/>
              <a:gd name="connsiteY2" fmla="*/ 395194 h 1416274"/>
              <a:gd name="connsiteX3" fmla="*/ 648116 w 5697636"/>
              <a:gd name="connsiteY3" fmla="*/ 402814 h 1416274"/>
              <a:gd name="connsiteX4" fmla="*/ 714156 w 5697636"/>
              <a:gd name="connsiteY4" fmla="*/ 385034 h 1416274"/>
              <a:gd name="connsiteX5" fmla="*/ 790356 w 5697636"/>
              <a:gd name="connsiteY5" fmla="*/ 230094 h 1416274"/>
              <a:gd name="connsiteX6" fmla="*/ 935136 w 5697636"/>
              <a:gd name="connsiteY6" fmla="*/ 278354 h 1416274"/>
              <a:gd name="connsiteX7" fmla="*/ 1112936 w 5697636"/>
              <a:gd name="connsiteY7" fmla="*/ 263114 h 1416274"/>
              <a:gd name="connsiteX8" fmla="*/ 1157386 w 5697636"/>
              <a:gd name="connsiteY8" fmla="*/ 5304 h 1416274"/>
              <a:gd name="connsiteX9" fmla="*/ 1344076 w 5697636"/>
              <a:gd name="connsiteY9" fmla="*/ 92934 h 1416274"/>
              <a:gd name="connsiteX10" fmla="*/ 1455836 w 5697636"/>
              <a:gd name="connsiteY10" fmla="*/ 204694 h 1416274"/>
              <a:gd name="connsiteX11" fmla="*/ 1692056 w 5697636"/>
              <a:gd name="connsiteY11" fmla="*/ 275814 h 1416274"/>
              <a:gd name="connsiteX12" fmla="*/ 2017176 w 5697636"/>
              <a:gd name="connsiteY12" fmla="*/ 256764 h 1416274"/>
              <a:gd name="connsiteX13" fmla="*/ 2088296 w 5697636"/>
              <a:gd name="connsiteY13" fmla="*/ 209774 h 1416274"/>
              <a:gd name="connsiteX14" fmla="*/ 2266096 w 5697636"/>
              <a:gd name="connsiteY14" fmla="*/ 125954 h 1416274"/>
              <a:gd name="connsiteX15" fmla="*/ 2558196 w 5697636"/>
              <a:gd name="connsiteY15" fmla="*/ 250414 h 1416274"/>
              <a:gd name="connsiteX16" fmla="*/ 2672496 w 5697636"/>
              <a:gd name="connsiteY16" fmla="*/ 362174 h 1416274"/>
              <a:gd name="connsiteX17" fmla="*/ 2710596 w 5697636"/>
              <a:gd name="connsiteY17" fmla="*/ 222474 h 1416274"/>
              <a:gd name="connsiteX18" fmla="*/ 3023016 w 5697636"/>
              <a:gd name="connsiteY18" fmla="*/ 84044 h 1416274"/>
              <a:gd name="connsiteX19" fmla="*/ 3138586 w 5697636"/>
              <a:gd name="connsiteY19" fmla="*/ 399004 h 1416274"/>
              <a:gd name="connsiteX20" fmla="*/ 3351946 w 5697636"/>
              <a:gd name="connsiteY20" fmla="*/ 61183 h 1416274"/>
              <a:gd name="connsiteX21" fmla="*/ 3433226 w 5697636"/>
              <a:gd name="connsiteY21" fmla="*/ 157704 h 1416274"/>
              <a:gd name="connsiteX22" fmla="*/ 3495456 w 5697636"/>
              <a:gd name="connsiteY22" fmla="*/ 186914 h 1416274"/>
              <a:gd name="connsiteX23" fmla="*/ 3574196 w 5697636"/>
              <a:gd name="connsiteY23" fmla="*/ 64994 h 1416274"/>
              <a:gd name="connsiteX24" fmla="*/ 3712626 w 5697636"/>
              <a:gd name="connsiteY24" fmla="*/ 91664 h 1416274"/>
              <a:gd name="connsiteX25" fmla="*/ 3772316 w 5697636"/>
              <a:gd name="connsiteY25" fmla="*/ 263114 h 1416274"/>
              <a:gd name="connsiteX26" fmla="*/ 3920906 w 5697636"/>
              <a:gd name="connsiteY26" fmla="*/ 181834 h 1416274"/>
              <a:gd name="connsiteX27" fmla="*/ 4173636 w 5697636"/>
              <a:gd name="connsiteY27" fmla="*/ 212314 h 1416274"/>
              <a:gd name="connsiteX28" fmla="*/ 4392076 w 5697636"/>
              <a:gd name="connsiteY28" fmla="*/ 125954 h 1416274"/>
              <a:gd name="connsiteX29" fmla="*/ 4637186 w 5697636"/>
              <a:gd name="connsiteY29" fmla="*/ 143734 h 1416274"/>
              <a:gd name="connsiteX30" fmla="*/ 4776886 w 5697636"/>
              <a:gd name="connsiteY30" fmla="*/ 392654 h 1416274"/>
              <a:gd name="connsiteX31" fmla="*/ 4976276 w 5697636"/>
              <a:gd name="connsiteY31" fmla="*/ 301214 h 1416274"/>
              <a:gd name="connsiteX32" fmla="*/ 5124866 w 5697636"/>
              <a:gd name="connsiteY32" fmla="*/ 106904 h 1416274"/>
              <a:gd name="connsiteX33" fmla="*/ 5220116 w 5697636"/>
              <a:gd name="connsiteY33" fmla="*/ 120874 h 1416274"/>
              <a:gd name="connsiteX34" fmla="*/ 5245516 w 5697636"/>
              <a:gd name="connsiteY34" fmla="*/ 141194 h 1416274"/>
              <a:gd name="connsiteX35" fmla="*/ 5481736 w 5697636"/>
              <a:gd name="connsiteY35" fmla="*/ 428214 h 1416274"/>
              <a:gd name="connsiteX36" fmla="*/ 5682396 w 5697636"/>
              <a:gd name="connsiteY36" fmla="*/ 354554 h 1416274"/>
              <a:gd name="connsiteX37" fmla="*/ 5697636 w 5697636"/>
              <a:gd name="connsiteY37" fmla="*/ 1416274 h 1416274"/>
              <a:gd name="connsiteX38" fmla="*/ 2956 w 5697636"/>
              <a:gd name="connsiteY38" fmla="*/ 1416274 h 1416274"/>
              <a:gd name="connsiteX39" fmla="*/ 10576 w 5697636"/>
              <a:gd name="connsiteY39" fmla="*/ 285974 h 1416274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88296 w 5697636"/>
              <a:gd name="connsiteY13" fmla="*/ 20253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2017176 w 5697636"/>
              <a:gd name="connsiteY12" fmla="*/ 24952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44786 w 5697636"/>
              <a:gd name="connsiteY12" fmla="*/ 22285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46386 w 5697636"/>
              <a:gd name="connsiteY13" fmla="*/ 14157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10576 w 5697636"/>
              <a:gd name="connsiteY0" fmla="*/ 278730 h 1409030"/>
              <a:gd name="connsiteX1" fmla="*/ 234096 w 5697636"/>
              <a:gd name="connsiteY1" fmla="*/ 116170 h 1409030"/>
              <a:gd name="connsiteX2" fmla="*/ 523656 w 5697636"/>
              <a:gd name="connsiteY2" fmla="*/ 387950 h 1409030"/>
              <a:gd name="connsiteX3" fmla="*/ 648116 w 5697636"/>
              <a:gd name="connsiteY3" fmla="*/ 395570 h 1409030"/>
              <a:gd name="connsiteX4" fmla="*/ 714156 w 5697636"/>
              <a:gd name="connsiteY4" fmla="*/ 377790 h 1409030"/>
              <a:gd name="connsiteX5" fmla="*/ 790356 w 5697636"/>
              <a:gd name="connsiteY5" fmla="*/ 222850 h 1409030"/>
              <a:gd name="connsiteX6" fmla="*/ 935136 w 5697636"/>
              <a:gd name="connsiteY6" fmla="*/ 271110 h 1409030"/>
              <a:gd name="connsiteX7" fmla="*/ 1112936 w 5697636"/>
              <a:gd name="connsiteY7" fmla="*/ 255870 h 1409030"/>
              <a:gd name="connsiteX8" fmla="*/ 1245016 w 5697636"/>
              <a:gd name="connsiteY8" fmla="*/ 5680 h 1409030"/>
              <a:gd name="connsiteX9" fmla="*/ 1344076 w 5697636"/>
              <a:gd name="connsiteY9" fmla="*/ 85690 h 1409030"/>
              <a:gd name="connsiteX10" fmla="*/ 1455836 w 5697636"/>
              <a:gd name="connsiteY10" fmla="*/ 197450 h 1409030"/>
              <a:gd name="connsiteX11" fmla="*/ 1692056 w 5697636"/>
              <a:gd name="connsiteY11" fmla="*/ 268570 h 1409030"/>
              <a:gd name="connsiteX12" fmla="*/ 1937166 w 5697636"/>
              <a:gd name="connsiteY12" fmla="*/ 321910 h 1409030"/>
              <a:gd name="connsiteX13" fmla="*/ 2027336 w 5697636"/>
              <a:gd name="connsiteY13" fmla="*/ 99660 h 1409030"/>
              <a:gd name="connsiteX14" fmla="*/ 2266096 w 5697636"/>
              <a:gd name="connsiteY14" fmla="*/ 118710 h 1409030"/>
              <a:gd name="connsiteX15" fmla="*/ 2558196 w 5697636"/>
              <a:gd name="connsiteY15" fmla="*/ 243170 h 1409030"/>
              <a:gd name="connsiteX16" fmla="*/ 2672496 w 5697636"/>
              <a:gd name="connsiteY16" fmla="*/ 354930 h 1409030"/>
              <a:gd name="connsiteX17" fmla="*/ 2710596 w 5697636"/>
              <a:gd name="connsiteY17" fmla="*/ 215230 h 1409030"/>
              <a:gd name="connsiteX18" fmla="*/ 3023016 w 5697636"/>
              <a:gd name="connsiteY18" fmla="*/ 76800 h 1409030"/>
              <a:gd name="connsiteX19" fmla="*/ 3138586 w 5697636"/>
              <a:gd name="connsiteY19" fmla="*/ 391760 h 1409030"/>
              <a:gd name="connsiteX20" fmla="*/ 3351946 w 5697636"/>
              <a:gd name="connsiteY20" fmla="*/ 53939 h 1409030"/>
              <a:gd name="connsiteX21" fmla="*/ 3433226 w 5697636"/>
              <a:gd name="connsiteY21" fmla="*/ 150460 h 1409030"/>
              <a:gd name="connsiteX22" fmla="*/ 3495456 w 5697636"/>
              <a:gd name="connsiteY22" fmla="*/ 179670 h 1409030"/>
              <a:gd name="connsiteX23" fmla="*/ 3574196 w 5697636"/>
              <a:gd name="connsiteY23" fmla="*/ 57750 h 1409030"/>
              <a:gd name="connsiteX24" fmla="*/ 3712626 w 5697636"/>
              <a:gd name="connsiteY24" fmla="*/ 84420 h 1409030"/>
              <a:gd name="connsiteX25" fmla="*/ 3772316 w 5697636"/>
              <a:gd name="connsiteY25" fmla="*/ 255870 h 1409030"/>
              <a:gd name="connsiteX26" fmla="*/ 3920906 w 5697636"/>
              <a:gd name="connsiteY26" fmla="*/ 174590 h 1409030"/>
              <a:gd name="connsiteX27" fmla="*/ 4173636 w 5697636"/>
              <a:gd name="connsiteY27" fmla="*/ 205070 h 1409030"/>
              <a:gd name="connsiteX28" fmla="*/ 4392076 w 5697636"/>
              <a:gd name="connsiteY28" fmla="*/ 118710 h 1409030"/>
              <a:gd name="connsiteX29" fmla="*/ 4637186 w 5697636"/>
              <a:gd name="connsiteY29" fmla="*/ 136490 h 1409030"/>
              <a:gd name="connsiteX30" fmla="*/ 4776886 w 5697636"/>
              <a:gd name="connsiteY30" fmla="*/ 385410 h 1409030"/>
              <a:gd name="connsiteX31" fmla="*/ 4976276 w 5697636"/>
              <a:gd name="connsiteY31" fmla="*/ 293970 h 1409030"/>
              <a:gd name="connsiteX32" fmla="*/ 5124866 w 5697636"/>
              <a:gd name="connsiteY32" fmla="*/ 99660 h 1409030"/>
              <a:gd name="connsiteX33" fmla="*/ 5220116 w 5697636"/>
              <a:gd name="connsiteY33" fmla="*/ 113630 h 1409030"/>
              <a:gd name="connsiteX34" fmla="*/ 5245516 w 5697636"/>
              <a:gd name="connsiteY34" fmla="*/ 133950 h 1409030"/>
              <a:gd name="connsiteX35" fmla="*/ 5481736 w 5697636"/>
              <a:gd name="connsiteY35" fmla="*/ 420970 h 1409030"/>
              <a:gd name="connsiteX36" fmla="*/ 5682396 w 5697636"/>
              <a:gd name="connsiteY36" fmla="*/ 347310 h 1409030"/>
              <a:gd name="connsiteX37" fmla="*/ 5697636 w 5697636"/>
              <a:gd name="connsiteY37" fmla="*/ 1409030 h 1409030"/>
              <a:gd name="connsiteX38" fmla="*/ 2956 w 5697636"/>
              <a:gd name="connsiteY38" fmla="*/ 1409030 h 1409030"/>
              <a:gd name="connsiteX39" fmla="*/ 10576 w 5697636"/>
              <a:gd name="connsiteY39" fmla="*/ 278730 h 1409030"/>
              <a:gd name="connsiteX0" fmla="*/ 6575 w 5693635"/>
              <a:gd name="connsiteY0" fmla="*/ 278730 h 1409030"/>
              <a:gd name="connsiteX1" fmla="*/ 230095 w 5693635"/>
              <a:gd name="connsiteY1" fmla="*/ 116170 h 1409030"/>
              <a:gd name="connsiteX2" fmla="*/ 519655 w 5693635"/>
              <a:gd name="connsiteY2" fmla="*/ 387950 h 1409030"/>
              <a:gd name="connsiteX3" fmla="*/ 644115 w 5693635"/>
              <a:gd name="connsiteY3" fmla="*/ 395570 h 1409030"/>
              <a:gd name="connsiteX4" fmla="*/ 710155 w 5693635"/>
              <a:gd name="connsiteY4" fmla="*/ 377790 h 1409030"/>
              <a:gd name="connsiteX5" fmla="*/ 786355 w 5693635"/>
              <a:gd name="connsiteY5" fmla="*/ 222850 h 1409030"/>
              <a:gd name="connsiteX6" fmla="*/ 931135 w 5693635"/>
              <a:gd name="connsiteY6" fmla="*/ 271110 h 1409030"/>
              <a:gd name="connsiteX7" fmla="*/ 1108935 w 5693635"/>
              <a:gd name="connsiteY7" fmla="*/ 255870 h 1409030"/>
              <a:gd name="connsiteX8" fmla="*/ 1241015 w 5693635"/>
              <a:gd name="connsiteY8" fmla="*/ 5680 h 1409030"/>
              <a:gd name="connsiteX9" fmla="*/ 1340075 w 5693635"/>
              <a:gd name="connsiteY9" fmla="*/ 85690 h 1409030"/>
              <a:gd name="connsiteX10" fmla="*/ 1451835 w 5693635"/>
              <a:gd name="connsiteY10" fmla="*/ 197450 h 1409030"/>
              <a:gd name="connsiteX11" fmla="*/ 1688055 w 5693635"/>
              <a:gd name="connsiteY11" fmla="*/ 268570 h 1409030"/>
              <a:gd name="connsiteX12" fmla="*/ 1933165 w 5693635"/>
              <a:gd name="connsiteY12" fmla="*/ 321910 h 1409030"/>
              <a:gd name="connsiteX13" fmla="*/ 2023335 w 5693635"/>
              <a:gd name="connsiteY13" fmla="*/ 99660 h 1409030"/>
              <a:gd name="connsiteX14" fmla="*/ 2262095 w 5693635"/>
              <a:gd name="connsiteY14" fmla="*/ 118710 h 1409030"/>
              <a:gd name="connsiteX15" fmla="*/ 2554195 w 5693635"/>
              <a:gd name="connsiteY15" fmla="*/ 243170 h 1409030"/>
              <a:gd name="connsiteX16" fmla="*/ 2668495 w 5693635"/>
              <a:gd name="connsiteY16" fmla="*/ 354930 h 1409030"/>
              <a:gd name="connsiteX17" fmla="*/ 2706595 w 5693635"/>
              <a:gd name="connsiteY17" fmla="*/ 215230 h 1409030"/>
              <a:gd name="connsiteX18" fmla="*/ 3019015 w 5693635"/>
              <a:gd name="connsiteY18" fmla="*/ 76800 h 1409030"/>
              <a:gd name="connsiteX19" fmla="*/ 3134585 w 5693635"/>
              <a:gd name="connsiteY19" fmla="*/ 391760 h 1409030"/>
              <a:gd name="connsiteX20" fmla="*/ 3347945 w 5693635"/>
              <a:gd name="connsiteY20" fmla="*/ 53939 h 1409030"/>
              <a:gd name="connsiteX21" fmla="*/ 3429225 w 5693635"/>
              <a:gd name="connsiteY21" fmla="*/ 150460 h 1409030"/>
              <a:gd name="connsiteX22" fmla="*/ 3491455 w 5693635"/>
              <a:gd name="connsiteY22" fmla="*/ 179670 h 1409030"/>
              <a:gd name="connsiteX23" fmla="*/ 3570195 w 5693635"/>
              <a:gd name="connsiteY23" fmla="*/ 57750 h 1409030"/>
              <a:gd name="connsiteX24" fmla="*/ 3708625 w 5693635"/>
              <a:gd name="connsiteY24" fmla="*/ 84420 h 1409030"/>
              <a:gd name="connsiteX25" fmla="*/ 3768315 w 5693635"/>
              <a:gd name="connsiteY25" fmla="*/ 255870 h 1409030"/>
              <a:gd name="connsiteX26" fmla="*/ 3916905 w 5693635"/>
              <a:gd name="connsiteY26" fmla="*/ 174590 h 1409030"/>
              <a:gd name="connsiteX27" fmla="*/ 4169635 w 5693635"/>
              <a:gd name="connsiteY27" fmla="*/ 205070 h 1409030"/>
              <a:gd name="connsiteX28" fmla="*/ 4388075 w 5693635"/>
              <a:gd name="connsiteY28" fmla="*/ 118710 h 1409030"/>
              <a:gd name="connsiteX29" fmla="*/ 4633185 w 5693635"/>
              <a:gd name="connsiteY29" fmla="*/ 136490 h 1409030"/>
              <a:gd name="connsiteX30" fmla="*/ 4772885 w 5693635"/>
              <a:gd name="connsiteY30" fmla="*/ 385410 h 1409030"/>
              <a:gd name="connsiteX31" fmla="*/ 4972275 w 5693635"/>
              <a:gd name="connsiteY31" fmla="*/ 293970 h 1409030"/>
              <a:gd name="connsiteX32" fmla="*/ 5120865 w 5693635"/>
              <a:gd name="connsiteY32" fmla="*/ 99660 h 1409030"/>
              <a:gd name="connsiteX33" fmla="*/ 5216115 w 5693635"/>
              <a:gd name="connsiteY33" fmla="*/ 113630 h 1409030"/>
              <a:gd name="connsiteX34" fmla="*/ 5241515 w 5693635"/>
              <a:gd name="connsiteY34" fmla="*/ 133950 h 1409030"/>
              <a:gd name="connsiteX35" fmla="*/ 5477735 w 5693635"/>
              <a:gd name="connsiteY35" fmla="*/ 420970 h 1409030"/>
              <a:gd name="connsiteX36" fmla="*/ 5678395 w 5693635"/>
              <a:gd name="connsiteY36" fmla="*/ 347310 h 1409030"/>
              <a:gd name="connsiteX37" fmla="*/ 5693635 w 5693635"/>
              <a:gd name="connsiteY37" fmla="*/ 1409030 h 1409030"/>
              <a:gd name="connsiteX38" fmla="*/ 8797 w 5693635"/>
              <a:gd name="connsiteY38" fmla="*/ 884962 h 1409030"/>
              <a:gd name="connsiteX39" fmla="*/ 6575 w 5693635"/>
              <a:gd name="connsiteY39" fmla="*/ 278730 h 1409030"/>
              <a:gd name="connsiteX0" fmla="*/ 6575 w 5703477"/>
              <a:gd name="connsiteY0" fmla="*/ 278730 h 884962"/>
              <a:gd name="connsiteX1" fmla="*/ 230095 w 5703477"/>
              <a:gd name="connsiteY1" fmla="*/ 116170 h 884962"/>
              <a:gd name="connsiteX2" fmla="*/ 519655 w 5703477"/>
              <a:gd name="connsiteY2" fmla="*/ 387950 h 884962"/>
              <a:gd name="connsiteX3" fmla="*/ 644115 w 5703477"/>
              <a:gd name="connsiteY3" fmla="*/ 395570 h 884962"/>
              <a:gd name="connsiteX4" fmla="*/ 710155 w 5703477"/>
              <a:gd name="connsiteY4" fmla="*/ 377790 h 884962"/>
              <a:gd name="connsiteX5" fmla="*/ 786355 w 5703477"/>
              <a:gd name="connsiteY5" fmla="*/ 222850 h 884962"/>
              <a:gd name="connsiteX6" fmla="*/ 931135 w 5703477"/>
              <a:gd name="connsiteY6" fmla="*/ 271110 h 884962"/>
              <a:gd name="connsiteX7" fmla="*/ 1108935 w 5703477"/>
              <a:gd name="connsiteY7" fmla="*/ 255870 h 884962"/>
              <a:gd name="connsiteX8" fmla="*/ 1241015 w 5703477"/>
              <a:gd name="connsiteY8" fmla="*/ 5680 h 884962"/>
              <a:gd name="connsiteX9" fmla="*/ 1340075 w 5703477"/>
              <a:gd name="connsiteY9" fmla="*/ 85690 h 884962"/>
              <a:gd name="connsiteX10" fmla="*/ 1451835 w 5703477"/>
              <a:gd name="connsiteY10" fmla="*/ 197450 h 884962"/>
              <a:gd name="connsiteX11" fmla="*/ 1688055 w 5703477"/>
              <a:gd name="connsiteY11" fmla="*/ 268570 h 884962"/>
              <a:gd name="connsiteX12" fmla="*/ 1933165 w 5703477"/>
              <a:gd name="connsiteY12" fmla="*/ 321910 h 884962"/>
              <a:gd name="connsiteX13" fmla="*/ 2023335 w 5703477"/>
              <a:gd name="connsiteY13" fmla="*/ 99660 h 884962"/>
              <a:gd name="connsiteX14" fmla="*/ 2262095 w 5703477"/>
              <a:gd name="connsiteY14" fmla="*/ 118710 h 884962"/>
              <a:gd name="connsiteX15" fmla="*/ 2554195 w 5703477"/>
              <a:gd name="connsiteY15" fmla="*/ 243170 h 884962"/>
              <a:gd name="connsiteX16" fmla="*/ 2668495 w 5703477"/>
              <a:gd name="connsiteY16" fmla="*/ 354930 h 884962"/>
              <a:gd name="connsiteX17" fmla="*/ 2706595 w 5703477"/>
              <a:gd name="connsiteY17" fmla="*/ 215230 h 884962"/>
              <a:gd name="connsiteX18" fmla="*/ 3019015 w 5703477"/>
              <a:gd name="connsiteY18" fmla="*/ 76800 h 884962"/>
              <a:gd name="connsiteX19" fmla="*/ 3134585 w 5703477"/>
              <a:gd name="connsiteY19" fmla="*/ 391760 h 884962"/>
              <a:gd name="connsiteX20" fmla="*/ 3347945 w 5703477"/>
              <a:gd name="connsiteY20" fmla="*/ 53939 h 884962"/>
              <a:gd name="connsiteX21" fmla="*/ 3429225 w 5703477"/>
              <a:gd name="connsiteY21" fmla="*/ 150460 h 884962"/>
              <a:gd name="connsiteX22" fmla="*/ 3491455 w 5703477"/>
              <a:gd name="connsiteY22" fmla="*/ 179670 h 884962"/>
              <a:gd name="connsiteX23" fmla="*/ 3570195 w 5703477"/>
              <a:gd name="connsiteY23" fmla="*/ 57750 h 884962"/>
              <a:gd name="connsiteX24" fmla="*/ 3708625 w 5703477"/>
              <a:gd name="connsiteY24" fmla="*/ 84420 h 884962"/>
              <a:gd name="connsiteX25" fmla="*/ 3768315 w 5703477"/>
              <a:gd name="connsiteY25" fmla="*/ 255870 h 884962"/>
              <a:gd name="connsiteX26" fmla="*/ 3916905 w 5703477"/>
              <a:gd name="connsiteY26" fmla="*/ 174590 h 884962"/>
              <a:gd name="connsiteX27" fmla="*/ 4169635 w 5703477"/>
              <a:gd name="connsiteY27" fmla="*/ 205070 h 884962"/>
              <a:gd name="connsiteX28" fmla="*/ 4388075 w 5703477"/>
              <a:gd name="connsiteY28" fmla="*/ 118710 h 884962"/>
              <a:gd name="connsiteX29" fmla="*/ 4633185 w 5703477"/>
              <a:gd name="connsiteY29" fmla="*/ 136490 h 884962"/>
              <a:gd name="connsiteX30" fmla="*/ 4772885 w 5703477"/>
              <a:gd name="connsiteY30" fmla="*/ 385410 h 884962"/>
              <a:gd name="connsiteX31" fmla="*/ 4972275 w 5703477"/>
              <a:gd name="connsiteY31" fmla="*/ 293970 h 884962"/>
              <a:gd name="connsiteX32" fmla="*/ 5120865 w 5703477"/>
              <a:gd name="connsiteY32" fmla="*/ 99660 h 884962"/>
              <a:gd name="connsiteX33" fmla="*/ 5216115 w 5703477"/>
              <a:gd name="connsiteY33" fmla="*/ 113630 h 884962"/>
              <a:gd name="connsiteX34" fmla="*/ 5241515 w 5703477"/>
              <a:gd name="connsiteY34" fmla="*/ 133950 h 884962"/>
              <a:gd name="connsiteX35" fmla="*/ 5477735 w 5703477"/>
              <a:gd name="connsiteY35" fmla="*/ 420970 h 884962"/>
              <a:gd name="connsiteX36" fmla="*/ 5678395 w 5703477"/>
              <a:gd name="connsiteY36" fmla="*/ 347310 h 884962"/>
              <a:gd name="connsiteX37" fmla="*/ 5703477 w 5703477"/>
              <a:gd name="connsiteY37" fmla="*/ 863125 h 884962"/>
              <a:gd name="connsiteX38" fmla="*/ 8797 w 5703477"/>
              <a:gd name="connsiteY38" fmla="*/ 884962 h 884962"/>
              <a:gd name="connsiteX39" fmla="*/ 6575 w 5703477"/>
              <a:gd name="connsiteY39" fmla="*/ 278730 h 884962"/>
              <a:gd name="connsiteX0" fmla="*/ 6575 w 5703477"/>
              <a:gd name="connsiteY0" fmla="*/ 278730 h 863125"/>
              <a:gd name="connsiteX1" fmla="*/ 230095 w 5703477"/>
              <a:gd name="connsiteY1" fmla="*/ 116170 h 863125"/>
              <a:gd name="connsiteX2" fmla="*/ 519655 w 5703477"/>
              <a:gd name="connsiteY2" fmla="*/ 387950 h 863125"/>
              <a:gd name="connsiteX3" fmla="*/ 644115 w 5703477"/>
              <a:gd name="connsiteY3" fmla="*/ 395570 h 863125"/>
              <a:gd name="connsiteX4" fmla="*/ 710155 w 5703477"/>
              <a:gd name="connsiteY4" fmla="*/ 377790 h 863125"/>
              <a:gd name="connsiteX5" fmla="*/ 786355 w 5703477"/>
              <a:gd name="connsiteY5" fmla="*/ 222850 h 863125"/>
              <a:gd name="connsiteX6" fmla="*/ 931135 w 5703477"/>
              <a:gd name="connsiteY6" fmla="*/ 271110 h 863125"/>
              <a:gd name="connsiteX7" fmla="*/ 1108935 w 5703477"/>
              <a:gd name="connsiteY7" fmla="*/ 255870 h 863125"/>
              <a:gd name="connsiteX8" fmla="*/ 1241015 w 5703477"/>
              <a:gd name="connsiteY8" fmla="*/ 5680 h 863125"/>
              <a:gd name="connsiteX9" fmla="*/ 1340075 w 5703477"/>
              <a:gd name="connsiteY9" fmla="*/ 85690 h 863125"/>
              <a:gd name="connsiteX10" fmla="*/ 1451835 w 5703477"/>
              <a:gd name="connsiteY10" fmla="*/ 197450 h 863125"/>
              <a:gd name="connsiteX11" fmla="*/ 1688055 w 5703477"/>
              <a:gd name="connsiteY11" fmla="*/ 268570 h 863125"/>
              <a:gd name="connsiteX12" fmla="*/ 1933165 w 5703477"/>
              <a:gd name="connsiteY12" fmla="*/ 321910 h 863125"/>
              <a:gd name="connsiteX13" fmla="*/ 2023335 w 5703477"/>
              <a:gd name="connsiteY13" fmla="*/ 99660 h 863125"/>
              <a:gd name="connsiteX14" fmla="*/ 2262095 w 5703477"/>
              <a:gd name="connsiteY14" fmla="*/ 118710 h 863125"/>
              <a:gd name="connsiteX15" fmla="*/ 2554195 w 5703477"/>
              <a:gd name="connsiteY15" fmla="*/ 243170 h 863125"/>
              <a:gd name="connsiteX16" fmla="*/ 2668495 w 5703477"/>
              <a:gd name="connsiteY16" fmla="*/ 354930 h 863125"/>
              <a:gd name="connsiteX17" fmla="*/ 2706595 w 5703477"/>
              <a:gd name="connsiteY17" fmla="*/ 215230 h 863125"/>
              <a:gd name="connsiteX18" fmla="*/ 3019015 w 5703477"/>
              <a:gd name="connsiteY18" fmla="*/ 76800 h 863125"/>
              <a:gd name="connsiteX19" fmla="*/ 3134585 w 5703477"/>
              <a:gd name="connsiteY19" fmla="*/ 391760 h 863125"/>
              <a:gd name="connsiteX20" fmla="*/ 3347945 w 5703477"/>
              <a:gd name="connsiteY20" fmla="*/ 53939 h 863125"/>
              <a:gd name="connsiteX21" fmla="*/ 3429225 w 5703477"/>
              <a:gd name="connsiteY21" fmla="*/ 150460 h 863125"/>
              <a:gd name="connsiteX22" fmla="*/ 3491455 w 5703477"/>
              <a:gd name="connsiteY22" fmla="*/ 179670 h 863125"/>
              <a:gd name="connsiteX23" fmla="*/ 3570195 w 5703477"/>
              <a:gd name="connsiteY23" fmla="*/ 57750 h 863125"/>
              <a:gd name="connsiteX24" fmla="*/ 3708625 w 5703477"/>
              <a:gd name="connsiteY24" fmla="*/ 84420 h 863125"/>
              <a:gd name="connsiteX25" fmla="*/ 3768315 w 5703477"/>
              <a:gd name="connsiteY25" fmla="*/ 255870 h 863125"/>
              <a:gd name="connsiteX26" fmla="*/ 3916905 w 5703477"/>
              <a:gd name="connsiteY26" fmla="*/ 174590 h 863125"/>
              <a:gd name="connsiteX27" fmla="*/ 4169635 w 5703477"/>
              <a:gd name="connsiteY27" fmla="*/ 205070 h 863125"/>
              <a:gd name="connsiteX28" fmla="*/ 4388075 w 5703477"/>
              <a:gd name="connsiteY28" fmla="*/ 118710 h 863125"/>
              <a:gd name="connsiteX29" fmla="*/ 4633185 w 5703477"/>
              <a:gd name="connsiteY29" fmla="*/ 136490 h 863125"/>
              <a:gd name="connsiteX30" fmla="*/ 4772885 w 5703477"/>
              <a:gd name="connsiteY30" fmla="*/ 385410 h 863125"/>
              <a:gd name="connsiteX31" fmla="*/ 4972275 w 5703477"/>
              <a:gd name="connsiteY31" fmla="*/ 293970 h 863125"/>
              <a:gd name="connsiteX32" fmla="*/ 5120865 w 5703477"/>
              <a:gd name="connsiteY32" fmla="*/ 99660 h 863125"/>
              <a:gd name="connsiteX33" fmla="*/ 5216115 w 5703477"/>
              <a:gd name="connsiteY33" fmla="*/ 113630 h 863125"/>
              <a:gd name="connsiteX34" fmla="*/ 5241515 w 5703477"/>
              <a:gd name="connsiteY34" fmla="*/ 133950 h 863125"/>
              <a:gd name="connsiteX35" fmla="*/ 5477735 w 5703477"/>
              <a:gd name="connsiteY35" fmla="*/ 420970 h 863125"/>
              <a:gd name="connsiteX36" fmla="*/ 5678395 w 5703477"/>
              <a:gd name="connsiteY36" fmla="*/ 347310 h 863125"/>
              <a:gd name="connsiteX37" fmla="*/ 5703477 w 5703477"/>
              <a:gd name="connsiteY37" fmla="*/ 863125 h 863125"/>
              <a:gd name="connsiteX38" fmla="*/ 8797 w 5703477"/>
              <a:gd name="connsiteY38" fmla="*/ 648395 h 863125"/>
              <a:gd name="connsiteX39" fmla="*/ 6575 w 5703477"/>
              <a:gd name="connsiteY39" fmla="*/ 278730 h 863125"/>
              <a:gd name="connsiteX0" fmla="*/ 6575 w 5683794"/>
              <a:gd name="connsiteY0" fmla="*/ 278730 h 648395"/>
              <a:gd name="connsiteX1" fmla="*/ 230095 w 5683794"/>
              <a:gd name="connsiteY1" fmla="*/ 116170 h 648395"/>
              <a:gd name="connsiteX2" fmla="*/ 519655 w 5683794"/>
              <a:gd name="connsiteY2" fmla="*/ 387950 h 648395"/>
              <a:gd name="connsiteX3" fmla="*/ 644115 w 5683794"/>
              <a:gd name="connsiteY3" fmla="*/ 395570 h 648395"/>
              <a:gd name="connsiteX4" fmla="*/ 710155 w 5683794"/>
              <a:gd name="connsiteY4" fmla="*/ 377790 h 648395"/>
              <a:gd name="connsiteX5" fmla="*/ 786355 w 5683794"/>
              <a:gd name="connsiteY5" fmla="*/ 222850 h 648395"/>
              <a:gd name="connsiteX6" fmla="*/ 931135 w 5683794"/>
              <a:gd name="connsiteY6" fmla="*/ 271110 h 648395"/>
              <a:gd name="connsiteX7" fmla="*/ 1108935 w 5683794"/>
              <a:gd name="connsiteY7" fmla="*/ 255870 h 648395"/>
              <a:gd name="connsiteX8" fmla="*/ 1241015 w 5683794"/>
              <a:gd name="connsiteY8" fmla="*/ 5680 h 648395"/>
              <a:gd name="connsiteX9" fmla="*/ 1340075 w 5683794"/>
              <a:gd name="connsiteY9" fmla="*/ 85690 h 648395"/>
              <a:gd name="connsiteX10" fmla="*/ 1451835 w 5683794"/>
              <a:gd name="connsiteY10" fmla="*/ 197450 h 648395"/>
              <a:gd name="connsiteX11" fmla="*/ 1688055 w 5683794"/>
              <a:gd name="connsiteY11" fmla="*/ 268570 h 648395"/>
              <a:gd name="connsiteX12" fmla="*/ 1933165 w 5683794"/>
              <a:gd name="connsiteY12" fmla="*/ 321910 h 648395"/>
              <a:gd name="connsiteX13" fmla="*/ 2023335 w 5683794"/>
              <a:gd name="connsiteY13" fmla="*/ 99660 h 648395"/>
              <a:gd name="connsiteX14" fmla="*/ 2262095 w 5683794"/>
              <a:gd name="connsiteY14" fmla="*/ 118710 h 648395"/>
              <a:gd name="connsiteX15" fmla="*/ 2554195 w 5683794"/>
              <a:gd name="connsiteY15" fmla="*/ 243170 h 648395"/>
              <a:gd name="connsiteX16" fmla="*/ 2668495 w 5683794"/>
              <a:gd name="connsiteY16" fmla="*/ 354930 h 648395"/>
              <a:gd name="connsiteX17" fmla="*/ 2706595 w 5683794"/>
              <a:gd name="connsiteY17" fmla="*/ 215230 h 648395"/>
              <a:gd name="connsiteX18" fmla="*/ 3019015 w 5683794"/>
              <a:gd name="connsiteY18" fmla="*/ 76800 h 648395"/>
              <a:gd name="connsiteX19" fmla="*/ 3134585 w 5683794"/>
              <a:gd name="connsiteY19" fmla="*/ 391760 h 648395"/>
              <a:gd name="connsiteX20" fmla="*/ 3347945 w 5683794"/>
              <a:gd name="connsiteY20" fmla="*/ 53939 h 648395"/>
              <a:gd name="connsiteX21" fmla="*/ 3429225 w 5683794"/>
              <a:gd name="connsiteY21" fmla="*/ 150460 h 648395"/>
              <a:gd name="connsiteX22" fmla="*/ 3491455 w 5683794"/>
              <a:gd name="connsiteY22" fmla="*/ 179670 h 648395"/>
              <a:gd name="connsiteX23" fmla="*/ 3570195 w 5683794"/>
              <a:gd name="connsiteY23" fmla="*/ 57750 h 648395"/>
              <a:gd name="connsiteX24" fmla="*/ 3708625 w 5683794"/>
              <a:gd name="connsiteY24" fmla="*/ 84420 h 648395"/>
              <a:gd name="connsiteX25" fmla="*/ 3768315 w 5683794"/>
              <a:gd name="connsiteY25" fmla="*/ 255870 h 648395"/>
              <a:gd name="connsiteX26" fmla="*/ 3916905 w 5683794"/>
              <a:gd name="connsiteY26" fmla="*/ 174590 h 648395"/>
              <a:gd name="connsiteX27" fmla="*/ 4169635 w 5683794"/>
              <a:gd name="connsiteY27" fmla="*/ 205070 h 648395"/>
              <a:gd name="connsiteX28" fmla="*/ 4388075 w 5683794"/>
              <a:gd name="connsiteY28" fmla="*/ 118710 h 648395"/>
              <a:gd name="connsiteX29" fmla="*/ 4633185 w 5683794"/>
              <a:gd name="connsiteY29" fmla="*/ 136490 h 648395"/>
              <a:gd name="connsiteX30" fmla="*/ 4772885 w 5683794"/>
              <a:gd name="connsiteY30" fmla="*/ 385410 h 648395"/>
              <a:gd name="connsiteX31" fmla="*/ 4972275 w 5683794"/>
              <a:gd name="connsiteY31" fmla="*/ 293970 h 648395"/>
              <a:gd name="connsiteX32" fmla="*/ 5120865 w 5683794"/>
              <a:gd name="connsiteY32" fmla="*/ 99660 h 648395"/>
              <a:gd name="connsiteX33" fmla="*/ 5216115 w 5683794"/>
              <a:gd name="connsiteY33" fmla="*/ 113630 h 648395"/>
              <a:gd name="connsiteX34" fmla="*/ 5241515 w 5683794"/>
              <a:gd name="connsiteY34" fmla="*/ 133950 h 648395"/>
              <a:gd name="connsiteX35" fmla="*/ 5477735 w 5683794"/>
              <a:gd name="connsiteY35" fmla="*/ 420970 h 648395"/>
              <a:gd name="connsiteX36" fmla="*/ 5678395 w 5683794"/>
              <a:gd name="connsiteY36" fmla="*/ 347310 h 648395"/>
              <a:gd name="connsiteX37" fmla="*/ 5683794 w 5683794"/>
              <a:gd name="connsiteY37" fmla="*/ 644756 h 648395"/>
              <a:gd name="connsiteX38" fmla="*/ 8797 w 5683794"/>
              <a:gd name="connsiteY38" fmla="*/ 648395 h 648395"/>
              <a:gd name="connsiteX39" fmla="*/ 6575 w 5683794"/>
              <a:gd name="connsiteY39" fmla="*/ 278730 h 64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83794" h="648395">
                <a:moveTo>
                  <a:pt x="6575" y="278730"/>
                </a:moveTo>
                <a:lnTo>
                  <a:pt x="230095" y="116170"/>
                </a:lnTo>
                <a:cubicBezTo>
                  <a:pt x="304602" y="61983"/>
                  <a:pt x="450652" y="341383"/>
                  <a:pt x="519655" y="387950"/>
                </a:cubicBezTo>
                <a:lnTo>
                  <a:pt x="644115" y="395570"/>
                </a:lnTo>
                <a:lnTo>
                  <a:pt x="710155" y="377790"/>
                </a:lnTo>
                <a:cubicBezTo>
                  <a:pt x="733862" y="349003"/>
                  <a:pt x="749525" y="240630"/>
                  <a:pt x="786355" y="222850"/>
                </a:cubicBezTo>
                <a:cubicBezTo>
                  <a:pt x="823185" y="205070"/>
                  <a:pt x="877372" y="265607"/>
                  <a:pt x="931135" y="271110"/>
                </a:cubicBezTo>
                <a:lnTo>
                  <a:pt x="1108935" y="255870"/>
                </a:lnTo>
                <a:cubicBezTo>
                  <a:pt x="1151692" y="221157"/>
                  <a:pt x="1202492" y="34043"/>
                  <a:pt x="1241015" y="5680"/>
                </a:cubicBezTo>
                <a:cubicBezTo>
                  <a:pt x="1279538" y="-22683"/>
                  <a:pt x="1296048" y="63253"/>
                  <a:pt x="1340075" y="85690"/>
                </a:cubicBezTo>
                <a:lnTo>
                  <a:pt x="1451835" y="197450"/>
                </a:lnTo>
                <a:lnTo>
                  <a:pt x="1688055" y="268570"/>
                </a:lnTo>
                <a:cubicBezTo>
                  <a:pt x="1768277" y="289313"/>
                  <a:pt x="1877285" y="350062"/>
                  <a:pt x="1933165" y="321910"/>
                </a:cubicBezTo>
                <a:cubicBezTo>
                  <a:pt x="1989045" y="293758"/>
                  <a:pt x="1968513" y="133527"/>
                  <a:pt x="2023335" y="99660"/>
                </a:cubicBezTo>
                <a:lnTo>
                  <a:pt x="2262095" y="118710"/>
                </a:lnTo>
                <a:lnTo>
                  <a:pt x="2554195" y="243170"/>
                </a:lnTo>
                <a:lnTo>
                  <a:pt x="2668495" y="354930"/>
                </a:lnTo>
                <a:lnTo>
                  <a:pt x="2706595" y="215230"/>
                </a:lnTo>
                <a:cubicBezTo>
                  <a:pt x="2770095" y="153000"/>
                  <a:pt x="2947683" y="47378"/>
                  <a:pt x="3019015" y="76800"/>
                </a:cubicBezTo>
                <a:cubicBezTo>
                  <a:pt x="3090347" y="106222"/>
                  <a:pt x="3079763" y="395570"/>
                  <a:pt x="3134585" y="391760"/>
                </a:cubicBezTo>
                <a:cubicBezTo>
                  <a:pt x="3189407" y="387950"/>
                  <a:pt x="3322968" y="55421"/>
                  <a:pt x="3347945" y="53939"/>
                </a:cubicBezTo>
                <a:cubicBezTo>
                  <a:pt x="3372922" y="52457"/>
                  <a:pt x="3393877" y="165700"/>
                  <a:pt x="3429225" y="150460"/>
                </a:cubicBezTo>
                <a:lnTo>
                  <a:pt x="3491455" y="179670"/>
                </a:lnTo>
                <a:lnTo>
                  <a:pt x="3570195" y="57750"/>
                </a:lnTo>
                <a:cubicBezTo>
                  <a:pt x="3586705" y="33620"/>
                  <a:pt x="3675605" y="51400"/>
                  <a:pt x="3708625" y="84420"/>
                </a:cubicBezTo>
                <a:cubicBezTo>
                  <a:pt x="3741645" y="117440"/>
                  <a:pt x="3708837" y="212267"/>
                  <a:pt x="3768315" y="255870"/>
                </a:cubicBezTo>
                <a:cubicBezTo>
                  <a:pt x="3827793" y="299473"/>
                  <a:pt x="3850018" y="183057"/>
                  <a:pt x="3916905" y="174590"/>
                </a:cubicBezTo>
                <a:cubicBezTo>
                  <a:pt x="3983792" y="166123"/>
                  <a:pt x="4096187" y="234703"/>
                  <a:pt x="4169635" y="205070"/>
                </a:cubicBezTo>
                <a:lnTo>
                  <a:pt x="4388075" y="118710"/>
                </a:lnTo>
                <a:lnTo>
                  <a:pt x="4633185" y="136490"/>
                </a:lnTo>
                <a:cubicBezTo>
                  <a:pt x="4695415" y="193640"/>
                  <a:pt x="4716370" y="359163"/>
                  <a:pt x="4772885" y="385410"/>
                </a:cubicBezTo>
                <a:cubicBezTo>
                  <a:pt x="4829400" y="411657"/>
                  <a:pt x="4915548" y="362550"/>
                  <a:pt x="4972275" y="293970"/>
                </a:cubicBezTo>
                <a:lnTo>
                  <a:pt x="5120865" y="99660"/>
                </a:lnTo>
                <a:lnTo>
                  <a:pt x="5216115" y="113630"/>
                </a:lnTo>
                <a:cubicBezTo>
                  <a:pt x="5240550" y="129920"/>
                  <a:pt x="5234879" y="120679"/>
                  <a:pt x="5241515" y="133950"/>
                </a:cubicBezTo>
                <a:lnTo>
                  <a:pt x="5477735" y="420970"/>
                </a:lnTo>
                <a:lnTo>
                  <a:pt x="5678395" y="347310"/>
                </a:lnTo>
                <a:cubicBezTo>
                  <a:pt x="5680195" y="446459"/>
                  <a:pt x="5681994" y="545607"/>
                  <a:pt x="5683794" y="644756"/>
                </a:cubicBezTo>
                <a:lnTo>
                  <a:pt x="8797" y="648395"/>
                </a:lnTo>
                <a:cubicBezTo>
                  <a:pt x="5410" y="274168"/>
                  <a:pt x="-7818" y="660577"/>
                  <a:pt x="6575" y="27873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 descr="Shape&#10;&#10;Description automatically generated with low confidence">
            <a:extLst>
              <a:ext uri="{FF2B5EF4-FFF2-40B4-BE49-F238E27FC236}">
                <a16:creationId xmlns:a16="http://schemas.microsoft.com/office/drawing/2014/main" id="{04902C76-2C5A-26B7-2982-F8DF8BE2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99" y="4396724"/>
            <a:ext cx="630738" cy="683169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56ECDCE-0E63-5A5B-7DC2-FEF79431A2E7}"/>
              </a:ext>
            </a:extLst>
          </p:cNvPr>
          <p:cNvSpPr/>
          <p:nvPr/>
        </p:nvSpPr>
        <p:spPr>
          <a:xfrm rot="4306933">
            <a:off x="7563341" y="3860659"/>
            <a:ext cx="18593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11BA3A3-E930-0D6B-76E4-78A7A06AE570}"/>
              </a:ext>
            </a:extLst>
          </p:cNvPr>
          <p:cNvSpPr/>
          <p:nvPr/>
        </p:nvSpPr>
        <p:spPr>
          <a:xfrm rot="3492586">
            <a:off x="7533364" y="3748593"/>
            <a:ext cx="172976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628BFBD-F599-F9F6-9B1B-6AE3EE13313C}"/>
              </a:ext>
            </a:extLst>
          </p:cNvPr>
          <p:cNvSpPr/>
          <p:nvPr/>
        </p:nvSpPr>
        <p:spPr>
          <a:xfrm rot="1870991">
            <a:off x="7369443" y="3602312"/>
            <a:ext cx="17529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FAD8A00-E577-53F9-7C5E-6157C7E85CDA}"/>
              </a:ext>
            </a:extLst>
          </p:cNvPr>
          <p:cNvSpPr/>
          <p:nvPr/>
        </p:nvSpPr>
        <p:spPr>
          <a:xfrm rot="2725180">
            <a:off x="7460527" y="3665398"/>
            <a:ext cx="17301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Graphic 62" descr="Smart Phone with solid fill">
            <a:extLst>
              <a:ext uri="{FF2B5EF4-FFF2-40B4-BE49-F238E27FC236}">
                <a16:creationId xmlns:a16="http://schemas.microsoft.com/office/drawing/2014/main" id="{6AF5CEB2-47AB-80CF-DFD7-96D6BA7CB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6462" y="4396723"/>
            <a:ext cx="630739" cy="683170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3891E41-8354-54D9-8865-C7241B4C1D01}"/>
              </a:ext>
            </a:extLst>
          </p:cNvPr>
          <p:cNvSpPr/>
          <p:nvPr/>
        </p:nvSpPr>
        <p:spPr>
          <a:xfrm rot="17242452">
            <a:off x="9986518" y="3878941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DBF74D1-7B16-5CCD-99B0-E360F62CF844}"/>
              </a:ext>
            </a:extLst>
          </p:cNvPr>
          <p:cNvSpPr/>
          <p:nvPr/>
        </p:nvSpPr>
        <p:spPr>
          <a:xfrm rot="20540609">
            <a:off x="10284386" y="3569049"/>
            <a:ext cx="18593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9819937-1B95-1E3D-DC1C-D78BE7ECC8F4}"/>
              </a:ext>
            </a:extLst>
          </p:cNvPr>
          <p:cNvSpPr/>
          <p:nvPr/>
        </p:nvSpPr>
        <p:spPr>
          <a:xfrm rot="19692586">
            <a:off x="10180468" y="3616415"/>
            <a:ext cx="172976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AB62210B-0A52-CF45-EDAD-4272B8F1A185}"/>
              </a:ext>
            </a:extLst>
          </p:cNvPr>
          <p:cNvSpPr/>
          <p:nvPr/>
        </p:nvSpPr>
        <p:spPr>
          <a:xfrm rot="18925180">
            <a:off x="10097253" y="3690167"/>
            <a:ext cx="17301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6E926DC-79F4-BC32-C19A-88AB69385652}"/>
              </a:ext>
            </a:extLst>
          </p:cNvPr>
          <p:cNvSpPr/>
          <p:nvPr/>
        </p:nvSpPr>
        <p:spPr>
          <a:xfrm rot="18070991">
            <a:off x="10033027" y="3780111"/>
            <a:ext cx="17529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DE8A17-2ACE-6759-7458-D4D337812E02}"/>
              </a:ext>
            </a:extLst>
          </p:cNvPr>
          <p:cNvCxnSpPr>
            <a:cxnSpLocks/>
            <a:stCxn id="55" idx="25"/>
          </p:cNvCxnSpPr>
          <p:nvPr/>
        </p:nvCxnSpPr>
        <p:spPr>
          <a:xfrm flipH="1">
            <a:off x="7710869" y="2971182"/>
            <a:ext cx="560680" cy="694682"/>
          </a:xfrm>
          <a:prstGeom prst="straightConnector1">
            <a:avLst/>
          </a:prstGeom>
          <a:ln w="635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3CADFCC-D0C7-9CBB-5233-A49AFCCA5DB8}"/>
              </a:ext>
            </a:extLst>
          </p:cNvPr>
          <p:cNvGrpSpPr/>
          <p:nvPr/>
        </p:nvGrpSpPr>
        <p:grpSpPr>
          <a:xfrm rot="4889408" flipH="1">
            <a:off x="8384739" y="2851596"/>
            <a:ext cx="1196066" cy="1264967"/>
            <a:chOff x="2423301" y="152048"/>
            <a:chExt cx="2399785" cy="2838689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A232C16-5628-62F0-5719-E10CD5F48253}"/>
                </a:ext>
              </a:extLst>
            </p:cNvPr>
            <p:cNvCxnSpPr>
              <a:cxnSpLocks/>
            </p:cNvCxnSpPr>
            <p:nvPr/>
          </p:nvCxnSpPr>
          <p:spPr>
            <a:xfrm>
              <a:off x="2423301" y="152048"/>
              <a:ext cx="1254759" cy="1480281"/>
            </a:xfrm>
            <a:prstGeom prst="straightConnector1">
              <a:avLst/>
            </a:prstGeom>
            <a:ln w="63500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7F1C3BE-AD5C-BC3E-1D7F-437A8CD17ACA}"/>
                </a:ext>
              </a:extLst>
            </p:cNvPr>
            <p:cNvCxnSpPr>
              <a:cxnSpLocks/>
            </p:cNvCxnSpPr>
            <p:nvPr/>
          </p:nvCxnSpPr>
          <p:spPr>
            <a:xfrm>
              <a:off x="3568327" y="1510456"/>
              <a:ext cx="1254759" cy="1480281"/>
            </a:xfrm>
            <a:prstGeom prst="straightConnector1">
              <a:avLst/>
            </a:prstGeom>
            <a:ln w="63500">
              <a:solidFill>
                <a:schemeClr val="accent6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9DFA1DA-918F-CF0F-A0EB-161FAB8128F5}"/>
              </a:ext>
            </a:extLst>
          </p:cNvPr>
          <p:cNvCxnSpPr>
            <a:cxnSpLocks/>
          </p:cNvCxnSpPr>
          <p:nvPr/>
        </p:nvCxnSpPr>
        <p:spPr>
          <a:xfrm flipH="1">
            <a:off x="7970527" y="3012574"/>
            <a:ext cx="299622" cy="626616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1A39831-4A86-E3A3-0E94-360B703EFCB5}"/>
              </a:ext>
            </a:extLst>
          </p:cNvPr>
          <p:cNvCxnSpPr>
            <a:cxnSpLocks/>
          </p:cNvCxnSpPr>
          <p:nvPr/>
        </p:nvCxnSpPr>
        <p:spPr>
          <a:xfrm flipV="1">
            <a:off x="3216827" y="2753766"/>
            <a:ext cx="0" cy="98838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5DA8067-D477-963F-D195-8977AE21A8C7}"/>
              </a:ext>
            </a:extLst>
          </p:cNvPr>
          <p:cNvCxnSpPr>
            <a:cxnSpLocks/>
          </p:cNvCxnSpPr>
          <p:nvPr/>
        </p:nvCxnSpPr>
        <p:spPr>
          <a:xfrm flipV="1">
            <a:off x="8268754" y="2770456"/>
            <a:ext cx="0" cy="99903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c 108">
            <a:extLst>
              <a:ext uri="{FF2B5EF4-FFF2-40B4-BE49-F238E27FC236}">
                <a16:creationId xmlns:a16="http://schemas.microsoft.com/office/drawing/2014/main" id="{F218DD12-6332-ED8E-96DF-4430151C006D}"/>
              </a:ext>
            </a:extLst>
          </p:cNvPr>
          <p:cNvSpPr/>
          <p:nvPr/>
        </p:nvSpPr>
        <p:spPr>
          <a:xfrm rot="9105172">
            <a:off x="3053171" y="2939088"/>
            <a:ext cx="430060" cy="432587"/>
          </a:xfrm>
          <a:prstGeom prst="arc">
            <a:avLst>
              <a:gd name="adj1" fmla="val 1870672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72FC6019-C468-95A0-63D9-B3BCA7D811E0}"/>
              </a:ext>
            </a:extLst>
          </p:cNvPr>
          <p:cNvSpPr/>
          <p:nvPr/>
        </p:nvSpPr>
        <p:spPr>
          <a:xfrm rot="5092959">
            <a:off x="3043892" y="2928989"/>
            <a:ext cx="430060" cy="432587"/>
          </a:xfrm>
          <a:prstGeom prst="arc">
            <a:avLst>
              <a:gd name="adj1" fmla="val 17685930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40D5C109-B002-5846-CCDE-FD33CF035746}"/>
                  </a:ext>
                </a:extLst>
              </p:cNvPr>
              <p:cNvSpPr txBox="1"/>
              <p:nvPr/>
            </p:nvSpPr>
            <p:spPr>
              <a:xfrm>
                <a:off x="2777380" y="3542966"/>
                <a:ext cx="3323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40D5C109-B002-5846-CCDE-FD33CF035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380" y="3542966"/>
                <a:ext cx="332327" cy="369332"/>
              </a:xfrm>
              <a:prstGeom prst="rect">
                <a:avLst/>
              </a:prstGeom>
              <a:blipFill>
                <a:blip r:embed="rId7"/>
                <a:stretch>
                  <a:fillRect l="-22222" r="-7407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4D2FA4D-4A24-6096-7404-3C0B458F413E}"/>
                  </a:ext>
                </a:extLst>
              </p:cNvPr>
              <p:cNvSpPr txBox="1"/>
              <p:nvPr/>
            </p:nvSpPr>
            <p:spPr>
              <a:xfrm>
                <a:off x="3410945" y="3554050"/>
                <a:ext cx="3323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4D2FA4D-4A24-6096-7404-3C0B458F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945" y="3554050"/>
                <a:ext cx="332327" cy="369332"/>
              </a:xfrm>
              <a:prstGeom prst="rect">
                <a:avLst/>
              </a:prstGeom>
              <a:blipFill>
                <a:blip r:embed="rId8"/>
                <a:stretch>
                  <a:fillRect l="-25926" r="-370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Arc 114">
            <a:extLst>
              <a:ext uri="{FF2B5EF4-FFF2-40B4-BE49-F238E27FC236}">
                <a16:creationId xmlns:a16="http://schemas.microsoft.com/office/drawing/2014/main" id="{189761C5-54E0-3BCC-9FA9-A8609878B45E}"/>
              </a:ext>
            </a:extLst>
          </p:cNvPr>
          <p:cNvSpPr/>
          <p:nvPr/>
        </p:nvSpPr>
        <p:spPr>
          <a:xfrm rot="8806915">
            <a:off x="8127012" y="2833180"/>
            <a:ext cx="418954" cy="432587"/>
          </a:xfrm>
          <a:prstGeom prst="arc">
            <a:avLst>
              <a:gd name="adj1" fmla="val 19509144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ADAEE246-601B-2FA9-9F4F-752750B56D73}"/>
              </a:ext>
            </a:extLst>
          </p:cNvPr>
          <p:cNvSpPr/>
          <p:nvPr/>
        </p:nvSpPr>
        <p:spPr>
          <a:xfrm rot="5092959">
            <a:off x="8104425" y="2829494"/>
            <a:ext cx="430060" cy="432587"/>
          </a:xfrm>
          <a:prstGeom prst="arc">
            <a:avLst>
              <a:gd name="adj1" fmla="val 18008683"/>
              <a:gd name="adj2" fmla="val 103538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913CD44-9078-9B76-BC86-B416E239C5C8}"/>
                  </a:ext>
                </a:extLst>
              </p:cNvPr>
              <p:cNvSpPr txBox="1"/>
              <p:nvPr/>
            </p:nvSpPr>
            <p:spPr>
              <a:xfrm>
                <a:off x="8464266" y="3429313"/>
                <a:ext cx="3323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913CD44-9078-9B76-BC86-B416E239C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266" y="3429313"/>
                <a:ext cx="332327" cy="369332"/>
              </a:xfrm>
              <a:prstGeom prst="rect">
                <a:avLst/>
              </a:prstGeom>
              <a:blipFill>
                <a:blip r:embed="rId9"/>
                <a:stretch>
                  <a:fillRect l="-23636" r="-363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3A1AFC6-4B13-F855-EF43-0065FA96A987}"/>
                  </a:ext>
                </a:extLst>
              </p:cNvPr>
              <p:cNvSpPr txBox="1"/>
              <p:nvPr/>
            </p:nvSpPr>
            <p:spPr>
              <a:xfrm>
                <a:off x="7358260" y="3064366"/>
                <a:ext cx="3323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3A1AFC6-4B13-F855-EF43-0065FA96A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260" y="3064366"/>
                <a:ext cx="332327" cy="369332"/>
              </a:xfrm>
              <a:prstGeom prst="rect">
                <a:avLst/>
              </a:prstGeom>
              <a:blipFill>
                <a:blip r:embed="rId10"/>
                <a:stretch>
                  <a:fillRect l="-30909" t="-1667" r="-3636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TextBox 118">
            <a:extLst>
              <a:ext uri="{FF2B5EF4-FFF2-40B4-BE49-F238E27FC236}">
                <a16:creationId xmlns:a16="http://schemas.microsoft.com/office/drawing/2014/main" id="{B637729E-CE39-90C0-BF5B-E9D715998F8E}"/>
              </a:ext>
            </a:extLst>
          </p:cNvPr>
          <p:cNvSpPr txBox="1"/>
          <p:nvPr/>
        </p:nvSpPr>
        <p:spPr>
          <a:xfrm>
            <a:off x="8354262" y="5143871"/>
            <a:ext cx="971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cs typeface="Arial" panose="020B0604020202020204" pitchFamily="34" charset="0"/>
              </a:rPr>
              <a:t>Uplink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C7AD0A6-05E0-E2E3-20CC-3C08BC633CC7}"/>
              </a:ext>
            </a:extLst>
          </p:cNvPr>
          <p:cNvSpPr/>
          <p:nvPr/>
        </p:nvSpPr>
        <p:spPr>
          <a:xfrm rot="18070991">
            <a:off x="4625999" y="3780113"/>
            <a:ext cx="17529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B4120F-6A50-EE8B-C1A6-0CE07E0361CC}"/>
              </a:ext>
            </a:extLst>
          </p:cNvPr>
          <p:cNvSpPr/>
          <p:nvPr/>
        </p:nvSpPr>
        <p:spPr>
          <a:xfrm rot="2722679">
            <a:off x="2044002" y="3666437"/>
            <a:ext cx="185935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chemeClr val="accent1">
                  <a:lumMod val="40000"/>
                  <a:lumOff val="6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DF59D85-8335-AC17-8B11-2905725D15A0}"/>
              </a:ext>
            </a:extLst>
          </p:cNvPr>
          <p:cNvSpPr/>
          <p:nvPr/>
        </p:nvSpPr>
        <p:spPr>
          <a:xfrm rot="1042452">
            <a:off x="7267489" y="3565979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8BA7C1B-C891-3067-B6D5-25618E49E80A}"/>
              </a:ext>
            </a:extLst>
          </p:cNvPr>
          <p:cNvSpPr/>
          <p:nvPr/>
        </p:nvSpPr>
        <p:spPr>
          <a:xfrm rot="1882801">
            <a:off x="7373257" y="3602311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0A6225-5995-A6D9-BCEC-D87D5833760A}"/>
              </a:ext>
            </a:extLst>
          </p:cNvPr>
          <p:cNvSpPr/>
          <p:nvPr/>
        </p:nvSpPr>
        <p:spPr>
          <a:xfrm rot="2700333">
            <a:off x="7463360" y="3668709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2900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54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422ECF-2C4F-677C-42F9-DCBAE2D992AB}"/>
              </a:ext>
            </a:extLst>
          </p:cNvPr>
          <p:cNvSpPr/>
          <p:nvPr/>
        </p:nvSpPr>
        <p:spPr>
          <a:xfrm rot="18070143">
            <a:off x="10033262" y="3778923"/>
            <a:ext cx="169649" cy="928385"/>
          </a:xfrm>
          <a:custGeom>
            <a:avLst/>
            <a:gdLst>
              <a:gd name="connsiteX0" fmla="*/ 256036 w 506012"/>
              <a:gd name="connsiteY0" fmla="*/ 2280104 h 2280106"/>
              <a:gd name="connsiteX1" fmla="*/ 4 w 506012"/>
              <a:gd name="connsiteY1" fmla="*/ 384248 h 2280106"/>
              <a:gd name="connsiteX2" fmla="*/ 249940 w 506012"/>
              <a:gd name="connsiteY2" fmla="*/ 200 h 2280106"/>
              <a:gd name="connsiteX3" fmla="*/ 505972 w 506012"/>
              <a:gd name="connsiteY3" fmla="*/ 396440 h 2280106"/>
              <a:gd name="connsiteX4" fmla="*/ 256036 w 506012"/>
              <a:gd name="connsiteY4" fmla="*/ 2280104 h 2280106"/>
              <a:gd name="connsiteX0" fmla="*/ 256046 w 505996"/>
              <a:gd name="connsiteY0" fmla="*/ 2332927 h 2332929"/>
              <a:gd name="connsiteX1" fmla="*/ 14 w 505996"/>
              <a:gd name="connsiteY1" fmla="*/ 437071 h 2332929"/>
              <a:gd name="connsiteX2" fmla="*/ 245229 w 505996"/>
              <a:gd name="connsiteY2" fmla="*/ 57 h 2332929"/>
              <a:gd name="connsiteX3" fmla="*/ 505982 w 505996"/>
              <a:gd name="connsiteY3" fmla="*/ 449263 h 2332929"/>
              <a:gd name="connsiteX4" fmla="*/ 256046 w 505996"/>
              <a:gd name="connsiteY4" fmla="*/ 2332927 h 2332929"/>
              <a:gd name="connsiteX0" fmla="*/ 256037 w 505977"/>
              <a:gd name="connsiteY0" fmla="*/ 2352094 h 2352096"/>
              <a:gd name="connsiteX1" fmla="*/ 5 w 505977"/>
              <a:gd name="connsiteY1" fmla="*/ 456238 h 2352096"/>
              <a:gd name="connsiteX2" fmla="*/ 261866 w 505977"/>
              <a:gd name="connsiteY2" fmla="*/ 44 h 2352096"/>
              <a:gd name="connsiteX3" fmla="*/ 505973 w 505977"/>
              <a:gd name="connsiteY3" fmla="*/ 468430 h 2352096"/>
              <a:gd name="connsiteX4" fmla="*/ 256037 w 505977"/>
              <a:gd name="connsiteY4" fmla="*/ 2352094 h 2352096"/>
              <a:gd name="connsiteX0" fmla="*/ 258849 w 505971"/>
              <a:gd name="connsiteY0" fmla="*/ 2377708 h 2377710"/>
              <a:gd name="connsiteX1" fmla="*/ 2 w 505971"/>
              <a:gd name="connsiteY1" fmla="*/ 456241 h 2377710"/>
              <a:gd name="connsiteX2" fmla="*/ 261863 w 505971"/>
              <a:gd name="connsiteY2" fmla="*/ 47 h 2377710"/>
              <a:gd name="connsiteX3" fmla="*/ 505970 w 505971"/>
              <a:gd name="connsiteY3" fmla="*/ 468433 h 2377710"/>
              <a:gd name="connsiteX4" fmla="*/ 258849 w 505971"/>
              <a:gd name="connsiteY4" fmla="*/ 2377708 h 23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71" h="2377710">
                <a:moveTo>
                  <a:pt x="258849" y="2377708"/>
                </a:moveTo>
                <a:cubicBezTo>
                  <a:pt x="174521" y="2375676"/>
                  <a:pt x="-500" y="852518"/>
                  <a:pt x="2" y="456241"/>
                </a:cubicBezTo>
                <a:cubicBezTo>
                  <a:pt x="504" y="59964"/>
                  <a:pt x="177535" y="-1985"/>
                  <a:pt x="261863" y="47"/>
                </a:cubicBezTo>
                <a:cubicBezTo>
                  <a:pt x="346191" y="2079"/>
                  <a:pt x="506472" y="72156"/>
                  <a:pt x="505970" y="468433"/>
                </a:cubicBezTo>
                <a:cubicBezTo>
                  <a:pt x="505468" y="864710"/>
                  <a:pt x="343177" y="2379740"/>
                  <a:pt x="258849" y="23777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29000">
                <a:schemeClr val="accent1">
                  <a:lumMod val="60000"/>
                  <a:lumOff val="40000"/>
                  <a:alpha val="70000"/>
                </a:schemeClr>
              </a:gs>
              <a:gs pos="80000">
                <a:srgbClr val="BECEEA"/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13FB929A-58D3-417A-278C-26FAE85EE277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3E6EA0-09C9-D784-951C-7C3909326BB2}"/>
                  </a:ext>
                </a:extLst>
              </p:cNvPr>
              <p:cNvSpPr txBox="1"/>
              <p:nvPr/>
            </p:nvSpPr>
            <p:spPr>
              <a:xfrm>
                <a:off x="5545101" y="3287223"/>
                <a:ext cx="12118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3E6EA0-09C9-D784-951C-7C3909326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101" y="3287223"/>
                <a:ext cx="1211817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ubtitle 2">
            <a:extLst>
              <a:ext uri="{FF2B5EF4-FFF2-40B4-BE49-F238E27FC236}">
                <a16:creationId xmlns:a16="http://schemas.microsoft.com/office/drawing/2014/main" id="{FAFC2C40-84C8-B7FF-E717-50BFAC672254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</p:spTree>
    <p:extLst>
      <p:ext uri="{BB962C8B-B14F-4D97-AF65-F5344CB8AC3E}">
        <p14:creationId xmlns:p14="http://schemas.microsoft.com/office/powerpoint/2010/main" val="3957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6" grpId="0" animBg="1"/>
      <p:bldP spid="15" grpId="0" animBg="1"/>
      <p:bldP spid="16" grpId="0" animBg="1"/>
      <p:bldP spid="17" grpId="0" animBg="1"/>
      <p:bldP spid="19" grpId="0" animBg="1"/>
      <p:bldP spid="2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5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09" grpId="0" animBg="1"/>
      <p:bldP spid="110" grpId="0" animBg="1"/>
      <p:bldP spid="111" grpId="0"/>
      <p:bldP spid="112" grpId="0"/>
      <p:bldP spid="115" grpId="0" animBg="1"/>
      <p:bldP spid="116" grpId="0" animBg="1"/>
      <p:bldP spid="117" grpId="0"/>
      <p:bldP spid="118" grpId="0"/>
      <p:bldP spid="119" grpId="0"/>
      <p:bldP spid="5" grpId="0" animBg="1"/>
      <p:bldP spid="5" grpId="1" animBg="1"/>
      <p:bldP spid="12" grpId="0" animBg="1"/>
      <p:bldP spid="12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FD997-EEFB-297F-FA83-3F43F0624837}"/>
              </a:ext>
            </a:extLst>
          </p:cNvPr>
          <p:cNvSpPr txBox="1"/>
          <p:nvPr/>
        </p:nvSpPr>
        <p:spPr>
          <a:xfrm>
            <a:off x="441433" y="386440"/>
            <a:ext cx="989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Defining Surface Roughness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/>
              <p:nvPr/>
            </p:nvSpPr>
            <p:spPr>
              <a:xfrm>
                <a:off x="944877" y="1181926"/>
                <a:ext cx="9894435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cs typeface="Arial" panose="020B0604020202020204" pitchFamily="34" charset="0"/>
                  </a:rPr>
                  <a:t>The vertical roughness of a surface is defined with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200" dirty="0">
                  <a:cs typeface="Arial" panose="020B0604020202020204" pitchFamily="34" charset="0"/>
                </a:endParaRPr>
              </a:p>
              <a:p>
                <a:pPr lvl="1" algn="ctr">
                  <a:spcAft>
                    <a:spcPts val="600"/>
                  </a:spcAft>
                </a:pPr>
                <a:r>
                  <a:rPr lang="en-US" sz="2200" dirty="0">
                    <a:cs typeface="Arial" panose="020B0604020202020204" pitchFamily="34" charset="0"/>
                  </a:rPr>
                  <a:t> </a:t>
                </a:r>
                <a:r>
                  <a:rPr lang="en-US" sz="2200" b="1" dirty="0">
                    <a:cs typeface="Arial" panose="020B0604020202020204" pitchFamily="34" charset="0"/>
                  </a:rPr>
                  <a:t>RMS height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𝒓𝒎𝒔</m:t>
                        </m:r>
                      </m:sub>
                    </m:sSub>
                  </m:oMath>
                </a14:m>
                <a:r>
                  <a:rPr lang="en-US" sz="2200" b="1" dirty="0">
                    <a:cs typeface="Arial" panose="020B0604020202020204" pitchFamily="34" charset="0"/>
                  </a:rPr>
                  <a:t>)</a:t>
                </a:r>
                <a:endParaRPr lang="en-US" sz="22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9140A-D95D-6ECA-769F-5A37A5B98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77" y="1181926"/>
                <a:ext cx="9894435" cy="1261884"/>
              </a:xfrm>
              <a:prstGeom prst="rect">
                <a:avLst/>
              </a:prstGeom>
              <a:blipFill>
                <a:blip r:embed="rId3"/>
                <a:stretch>
                  <a:fillRect l="-678" t="-338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7C7E636-F409-7F8D-73C0-E4902ACBC932}"/>
              </a:ext>
            </a:extLst>
          </p:cNvPr>
          <p:cNvSpPr/>
          <p:nvPr/>
        </p:nvSpPr>
        <p:spPr>
          <a:xfrm>
            <a:off x="0" y="6018808"/>
            <a:ext cx="12192000" cy="839191"/>
          </a:xfrm>
          <a:prstGeom prst="rect">
            <a:avLst/>
          </a:prstGeom>
          <a:solidFill>
            <a:srgbClr val="E775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50B9193-1896-57B7-FD1B-BCD7BC9A4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9" y="6018808"/>
            <a:ext cx="2245048" cy="839190"/>
          </a:xfrm>
          <a:prstGeom prst="rect">
            <a:avLst/>
          </a:prstGeom>
        </p:spPr>
      </p:pic>
      <p:grpSp>
        <p:nvGrpSpPr>
          <p:cNvPr id="14" name="!!Group 13">
            <a:extLst>
              <a:ext uri="{FF2B5EF4-FFF2-40B4-BE49-F238E27FC236}">
                <a16:creationId xmlns:a16="http://schemas.microsoft.com/office/drawing/2014/main" id="{F2A00E3D-3002-DB77-8BA4-FD5B332F8222}"/>
              </a:ext>
            </a:extLst>
          </p:cNvPr>
          <p:cNvGrpSpPr/>
          <p:nvPr/>
        </p:nvGrpSpPr>
        <p:grpSpPr>
          <a:xfrm>
            <a:off x="5257683" y="2842161"/>
            <a:ext cx="4246130" cy="368714"/>
            <a:chOff x="3347883" y="3040381"/>
            <a:chExt cx="4181168" cy="31386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FC1EB12-6A70-F8B4-C64F-A9B4FCF92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7883" y="3049570"/>
              <a:ext cx="405581" cy="232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AF31904-DEB5-754B-A65B-FC87BD243A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3464" y="3049570"/>
              <a:ext cx="260555" cy="946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55AEB6C-6281-0A0D-7C6F-8D418FAFDF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019" y="3096918"/>
              <a:ext cx="159774" cy="46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03D613-11D3-88EA-A52D-407A6B9C9608}"/>
                </a:ext>
              </a:extLst>
            </p:cNvPr>
            <p:cNvCxnSpPr>
              <a:cxnSpLocks/>
            </p:cNvCxnSpPr>
            <p:nvPr/>
          </p:nvCxnSpPr>
          <p:spPr>
            <a:xfrm>
              <a:off x="4171334" y="3096918"/>
              <a:ext cx="245807" cy="1356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AF5F42-B9D2-5DDF-9B10-EE5BFCD09C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41" y="3118066"/>
              <a:ext cx="299884" cy="117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B5F967-01F8-0273-8025-35638D4F236F}"/>
                </a:ext>
              </a:extLst>
            </p:cNvPr>
            <p:cNvCxnSpPr>
              <a:cxnSpLocks/>
            </p:cNvCxnSpPr>
            <p:nvPr/>
          </p:nvCxnSpPr>
          <p:spPr>
            <a:xfrm>
              <a:off x="4717025" y="3118066"/>
              <a:ext cx="437536" cy="236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FDD8DF-1346-8CA4-7086-DFF3349D4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561" y="3232530"/>
              <a:ext cx="110613" cy="1192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1F7962A-17B8-1744-49AF-DBD6F7D2B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174" y="3164724"/>
              <a:ext cx="189271" cy="71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99D9BD-2692-9FE5-0208-F8B15CC85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445" y="3040381"/>
              <a:ext cx="110613" cy="1274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F756C12-8BB3-CBA4-69E7-B9B32CB6E749}"/>
                </a:ext>
              </a:extLst>
            </p:cNvPr>
            <p:cNvCxnSpPr>
              <a:cxnSpLocks/>
            </p:cNvCxnSpPr>
            <p:nvPr/>
          </p:nvCxnSpPr>
          <p:spPr>
            <a:xfrm>
              <a:off x="5565058" y="3040381"/>
              <a:ext cx="189271" cy="637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3529A7-246A-B5B8-6A92-7D32028C2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2613" y="3049570"/>
              <a:ext cx="149368" cy="54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F989071-5229-01FB-285E-D2061BD222A1}"/>
                </a:ext>
              </a:extLst>
            </p:cNvPr>
            <p:cNvCxnSpPr>
              <a:cxnSpLocks/>
            </p:cNvCxnSpPr>
            <p:nvPr/>
          </p:nvCxnSpPr>
          <p:spPr>
            <a:xfrm>
              <a:off x="5890751" y="3040381"/>
              <a:ext cx="213851" cy="192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939B4C7-EFE4-978F-6D18-809510AB67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02" y="3200645"/>
              <a:ext cx="228690" cy="31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0C3B18-2CD6-FB41-D438-9A3D1936850C}"/>
                </a:ext>
              </a:extLst>
            </p:cNvPr>
            <p:cNvCxnSpPr>
              <a:cxnSpLocks/>
            </p:cNvCxnSpPr>
            <p:nvPr/>
          </p:nvCxnSpPr>
          <p:spPr>
            <a:xfrm>
              <a:off x="6321474" y="3200645"/>
              <a:ext cx="329477" cy="817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3327B2-53FD-6EB3-7E94-63CE86A6C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0951" y="3183376"/>
              <a:ext cx="236545" cy="983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24F35CB-CDAB-5DE6-1A60-47E49C557063}"/>
                </a:ext>
              </a:extLst>
            </p:cNvPr>
            <p:cNvCxnSpPr>
              <a:cxnSpLocks/>
            </p:cNvCxnSpPr>
            <p:nvPr/>
          </p:nvCxnSpPr>
          <p:spPr>
            <a:xfrm>
              <a:off x="6874635" y="3183376"/>
              <a:ext cx="211965" cy="168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908E404-E8E7-59DB-288F-277FACFA3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3292170"/>
              <a:ext cx="223684" cy="59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5F7901-FD56-BDE5-8B3B-CEA7B83BE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0284" y="3281684"/>
              <a:ext cx="218767" cy="157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9E506A-042C-C867-AF51-6C5105C2DEFF}"/>
              </a:ext>
            </a:extLst>
          </p:cNvPr>
          <p:cNvCxnSpPr>
            <a:cxnSpLocks/>
          </p:cNvCxnSpPr>
          <p:nvPr/>
        </p:nvCxnSpPr>
        <p:spPr>
          <a:xfrm flipV="1">
            <a:off x="4972450" y="2943633"/>
            <a:ext cx="4864355" cy="2472"/>
          </a:xfrm>
          <a:prstGeom prst="line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C48300-B5C5-BD0F-FA37-51B935A5BA57}"/>
              </a:ext>
            </a:extLst>
          </p:cNvPr>
          <p:cNvCxnSpPr>
            <a:cxnSpLocks/>
          </p:cNvCxnSpPr>
          <p:nvPr/>
        </p:nvCxnSpPr>
        <p:spPr>
          <a:xfrm flipV="1">
            <a:off x="4972450" y="3105802"/>
            <a:ext cx="4864356" cy="23155"/>
          </a:xfrm>
          <a:prstGeom prst="line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7DA83D-01BB-CE4F-A31C-62DBB6BD961D}"/>
              </a:ext>
            </a:extLst>
          </p:cNvPr>
          <p:cNvCxnSpPr>
            <a:cxnSpLocks/>
          </p:cNvCxnSpPr>
          <p:nvPr/>
        </p:nvCxnSpPr>
        <p:spPr>
          <a:xfrm>
            <a:off x="9906627" y="2933423"/>
            <a:ext cx="0" cy="20924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4156B2-74F1-CCFA-39DC-18DEFEA5AB12}"/>
                  </a:ext>
                </a:extLst>
              </p:cNvPr>
              <p:cNvSpPr txBox="1"/>
              <p:nvPr/>
            </p:nvSpPr>
            <p:spPr>
              <a:xfrm>
                <a:off x="9983644" y="2771736"/>
                <a:ext cx="752366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𝒓𝒎𝒔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4156B2-74F1-CCFA-39DC-18DEFEA5A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644" y="2771736"/>
                <a:ext cx="752366" cy="461665"/>
              </a:xfrm>
              <a:prstGeom prst="rect">
                <a:avLst/>
              </a:prstGeom>
              <a:blipFill>
                <a:blip r:embed="rId5"/>
                <a:stretch>
                  <a:fillRect l="-3252" r="-406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51F67A6C-DA1F-2A13-2241-81C5FF2666E0}"/>
              </a:ext>
            </a:extLst>
          </p:cNvPr>
          <p:cNvSpPr txBox="1">
            <a:spLocks/>
          </p:cNvSpPr>
          <p:nvPr/>
        </p:nvSpPr>
        <p:spPr>
          <a:xfrm>
            <a:off x="9135001" y="6288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4D3AEC-3EF6-F2DB-C783-1866A8E14851}"/>
              </a:ext>
            </a:extLst>
          </p:cNvPr>
          <p:cNvSpPr txBox="1">
            <a:spLocks/>
          </p:cNvSpPr>
          <p:nvPr/>
        </p:nvSpPr>
        <p:spPr>
          <a:xfrm>
            <a:off x="4301380" y="6255840"/>
            <a:ext cx="3589237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cs typeface="Arial" panose="020B0604020202020204" pitchFamily="34" charset="0"/>
              </a:rPr>
              <a:t>ACM </a:t>
            </a:r>
            <a:r>
              <a:rPr lang="en-US" sz="1800" b="1" dirty="0" err="1">
                <a:cs typeface="Arial" panose="020B0604020202020204" pitchFamily="34" charset="0"/>
              </a:rPr>
              <a:t>MobiCom</a:t>
            </a:r>
            <a:r>
              <a:rPr lang="en-US" sz="1800" b="1" dirty="0">
                <a:cs typeface="Arial" panose="020B0604020202020204" pitchFamily="34" charset="0"/>
              </a:rPr>
              <a:t> 2023, Madrid, Spain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FD24D-30DB-DA8B-CC62-227F1217F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63" y="1980600"/>
            <a:ext cx="2205713" cy="22504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59A232-7CD6-2655-543A-3B7E230B0749}"/>
              </a:ext>
            </a:extLst>
          </p:cNvPr>
          <p:cNvCxnSpPr>
            <a:cxnSpLocks/>
          </p:cNvCxnSpPr>
          <p:nvPr/>
        </p:nvCxnSpPr>
        <p:spPr>
          <a:xfrm>
            <a:off x="3033254" y="2476413"/>
            <a:ext cx="6461" cy="1204134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345DD-13AE-FAE3-06A6-1D99520137C0}"/>
              </a:ext>
            </a:extLst>
          </p:cNvPr>
          <p:cNvCxnSpPr>
            <a:cxnSpLocks/>
          </p:cNvCxnSpPr>
          <p:nvPr/>
        </p:nvCxnSpPr>
        <p:spPr>
          <a:xfrm>
            <a:off x="3084291" y="2492287"/>
            <a:ext cx="1888159" cy="43775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615C8F-8D12-672D-C3FA-BD207C4D205B}"/>
              </a:ext>
            </a:extLst>
          </p:cNvPr>
          <p:cNvCxnSpPr>
            <a:cxnSpLocks/>
          </p:cNvCxnSpPr>
          <p:nvPr/>
        </p:nvCxnSpPr>
        <p:spPr>
          <a:xfrm flipV="1">
            <a:off x="3032003" y="3134874"/>
            <a:ext cx="1949142" cy="539529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23815</TotalTime>
  <Words>1159</Words>
  <Application>Microsoft Office PowerPoint</Application>
  <PresentationFormat>Widescreen</PresentationFormat>
  <Paragraphs>420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Theme</vt:lpstr>
      <vt:lpstr>Scattering from Rough Surfaces in 100+ GHz Wireless Mobile Networks: From Theory to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Shen</dc:creator>
  <cp:lastModifiedBy>Ruiyi Shen</cp:lastModifiedBy>
  <cp:revision>260</cp:revision>
  <dcterms:created xsi:type="dcterms:W3CDTF">2022-09-27T00:03:03Z</dcterms:created>
  <dcterms:modified xsi:type="dcterms:W3CDTF">2023-10-06T16:03:00Z</dcterms:modified>
</cp:coreProperties>
</file>